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4"/>
  </p:notesMasterIdLst>
  <p:handoutMasterIdLst>
    <p:handoutMasterId r:id="rId35"/>
  </p:handoutMasterIdLst>
  <p:sldIdLst>
    <p:sldId id="256" r:id="rId5"/>
    <p:sldId id="2076138342" r:id="rId6"/>
    <p:sldId id="2076138365" r:id="rId7"/>
    <p:sldId id="2076138367" r:id="rId8"/>
    <p:sldId id="2076138369" r:id="rId9"/>
    <p:sldId id="2076138368" r:id="rId10"/>
    <p:sldId id="2076138366" r:id="rId11"/>
    <p:sldId id="2076138371" r:id="rId12"/>
    <p:sldId id="2076138372" r:id="rId13"/>
    <p:sldId id="2076138375" r:id="rId14"/>
    <p:sldId id="2076138376" r:id="rId15"/>
    <p:sldId id="2076138373" r:id="rId16"/>
    <p:sldId id="2076138374" r:id="rId17"/>
    <p:sldId id="2076138377" r:id="rId18"/>
    <p:sldId id="2076138378" r:id="rId19"/>
    <p:sldId id="2076138379" r:id="rId20"/>
    <p:sldId id="2076138381" r:id="rId21"/>
    <p:sldId id="2076138383" r:id="rId22"/>
    <p:sldId id="2076138382" r:id="rId23"/>
    <p:sldId id="2076138380" r:id="rId24"/>
    <p:sldId id="2076138384" r:id="rId25"/>
    <p:sldId id="2076138385" r:id="rId26"/>
    <p:sldId id="2076138386" r:id="rId27"/>
    <p:sldId id="2076138388" r:id="rId28"/>
    <p:sldId id="2076138387" r:id="rId29"/>
    <p:sldId id="2076138389" r:id="rId30"/>
    <p:sldId id="2076138390" r:id="rId31"/>
    <p:sldId id="2076138391" r:id="rId32"/>
    <p:sldId id="2076138364"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CCF6"/>
    <a:srgbClr val="FFFFFF"/>
    <a:srgbClr val="2F2F2F"/>
    <a:srgbClr val="666666"/>
    <a:srgbClr val="000000"/>
    <a:srgbClr val="8661C5"/>
    <a:srgbClr val="D59DFF"/>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E278FA-A02F-4362-A995-BDBE7C567109}" v="128" dt="2022-02-18T02:59:54.2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38" autoAdjust="0"/>
    <p:restoredTop sz="96747" autoAdjust="0"/>
  </p:normalViewPr>
  <p:slideViewPr>
    <p:cSldViewPr snapToGrid="0">
      <p:cViewPr varScale="1">
        <p:scale>
          <a:sx n="125" d="100"/>
          <a:sy n="125" d="100"/>
        </p:scale>
        <p:origin x="90" y="126"/>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oyu Song" userId="1bbc3485-30c6-4879-919b-9e291011e6ba" providerId="ADAL" clId="{4DE278FA-A02F-4362-A995-BDBE7C567109}"/>
    <pc:docChg chg="undo custSel addSld delSld modSld sldOrd">
      <pc:chgData name="Haoyu Song" userId="1bbc3485-30c6-4879-919b-9e291011e6ba" providerId="ADAL" clId="{4DE278FA-A02F-4362-A995-BDBE7C567109}" dt="2022-02-18T04:15:14.112" v="5634" actId="20577"/>
      <pc:docMkLst>
        <pc:docMk/>
      </pc:docMkLst>
      <pc:sldChg chg="modSp mod">
        <pc:chgData name="Haoyu Song" userId="1bbc3485-30c6-4879-919b-9e291011e6ba" providerId="ADAL" clId="{4DE278FA-A02F-4362-A995-BDBE7C567109}" dt="2022-02-17T07:37:54.725" v="2332" actId="114"/>
        <pc:sldMkLst>
          <pc:docMk/>
          <pc:sldMk cId="3057102655" sldId="256"/>
        </pc:sldMkLst>
        <pc:spChg chg="mod">
          <ac:chgData name="Haoyu Song" userId="1bbc3485-30c6-4879-919b-9e291011e6ba" providerId="ADAL" clId="{4DE278FA-A02F-4362-A995-BDBE7C567109}" dt="2022-02-17T02:50:21.488" v="190" actId="207"/>
          <ac:spMkLst>
            <pc:docMk/>
            <pc:sldMk cId="3057102655" sldId="256"/>
            <ac:spMk id="2" creationId="{4CADE53D-EAD2-4E48-9D1D-FC2418E8532D}"/>
          </ac:spMkLst>
        </pc:spChg>
        <pc:spChg chg="mod">
          <ac:chgData name="Haoyu Song" userId="1bbc3485-30c6-4879-919b-9e291011e6ba" providerId="ADAL" clId="{4DE278FA-A02F-4362-A995-BDBE7C567109}" dt="2022-02-17T07:37:54.725" v="2332" actId="114"/>
          <ac:spMkLst>
            <pc:docMk/>
            <pc:sldMk cId="3057102655" sldId="256"/>
            <ac:spMk id="3" creationId="{B3D90E87-3097-AE47-BC8D-62066DFDC4F7}"/>
          </ac:spMkLst>
        </pc:spChg>
      </pc:sldChg>
      <pc:sldChg chg="del">
        <pc:chgData name="Haoyu Song" userId="1bbc3485-30c6-4879-919b-9e291011e6ba" providerId="ADAL" clId="{4DE278FA-A02F-4362-A995-BDBE7C567109}" dt="2022-02-17T02:42:54.545" v="0" actId="47"/>
        <pc:sldMkLst>
          <pc:docMk/>
          <pc:sldMk cId="1341384026" sldId="2076138339"/>
        </pc:sldMkLst>
      </pc:sldChg>
      <pc:sldChg chg="del">
        <pc:chgData name="Haoyu Song" userId="1bbc3485-30c6-4879-919b-9e291011e6ba" providerId="ADAL" clId="{4DE278FA-A02F-4362-A995-BDBE7C567109}" dt="2022-02-17T02:42:54.545" v="0" actId="47"/>
        <pc:sldMkLst>
          <pc:docMk/>
          <pc:sldMk cId="2878479363" sldId="2076138340"/>
        </pc:sldMkLst>
      </pc:sldChg>
      <pc:sldChg chg="del">
        <pc:chgData name="Haoyu Song" userId="1bbc3485-30c6-4879-919b-9e291011e6ba" providerId="ADAL" clId="{4DE278FA-A02F-4362-A995-BDBE7C567109}" dt="2022-02-17T02:42:54.545" v="0" actId="47"/>
        <pc:sldMkLst>
          <pc:docMk/>
          <pc:sldMk cId="2122381988" sldId="2076138341"/>
        </pc:sldMkLst>
      </pc:sldChg>
      <pc:sldChg chg="addSp delSp modSp mod">
        <pc:chgData name="Haoyu Song" userId="1bbc3485-30c6-4879-919b-9e291011e6ba" providerId="ADAL" clId="{4DE278FA-A02F-4362-A995-BDBE7C567109}" dt="2022-02-17T03:29:56.559" v="514" actId="20577"/>
        <pc:sldMkLst>
          <pc:docMk/>
          <pc:sldMk cId="861226285" sldId="2076138342"/>
        </pc:sldMkLst>
        <pc:spChg chg="mod">
          <ac:chgData name="Haoyu Song" userId="1bbc3485-30c6-4879-919b-9e291011e6ba" providerId="ADAL" clId="{4DE278FA-A02F-4362-A995-BDBE7C567109}" dt="2022-02-17T02:48:23.819" v="140" actId="20577"/>
          <ac:spMkLst>
            <pc:docMk/>
            <pc:sldMk cId="861226285" sldId="2076138342"/>
            <ac:spMk id="2" creationId="{8F75FC18-B471-2244-A0BD-3D0FF2D40506}"/>
          </ac:spMkLst>
        </pc:spChg>
        <pc:spChg chg="mod">
          <ac:chgData name="Haoyu Song" userId="1bbc3485-30c6-4879-919b-9e291011e6ba" providerId="ADAL" clId="{4DE278FA-A02F-4362-A995-BDBE7C567109}" dt="2022-02-17T03:18:19.840" v="401" actId="404"/>
          <ac:spMkLst>
            <pc:docMk/>
            <pc:sldMk cId="861226285" sldId="2076138342"/>
            <ac:spMk id="3" creationId="{DBDB8844-79D1-DB45-8BA1-17D5E24DE4A6}"/>
          </ac:spMkLst>
        </pc:spChg>
        <pc:spChg chg="add mod">
          <ac:chgData name="Haoyu Song" userId="1bbc3485-30c6-4879-919b-9e291011e6ba" providerId="ADAL" clId="{4DE278FA-A02F-4362-A995-BDBE7C567109}" dt="2022-02-17T03:24:58.240" v="407" actId="1076"/>
          <ac:spMkLst>
            <pc:docMk/>
            <pc:sldMk cId="861226285" sldId="2076138342"/>
            <ac:spMk id="7" creationId="{99345387-5F6D-4757-B3D0-901027C6E87D}"/>
          </ac:spMkLst>
        </pc:spChg>
        <pc:spChg chg="add mod">
          <ac:chgData name="Haoyu Song" userId="1bbc3485-30c6-4879-919b-9e291011e6ba" providerId="ADAL" clId="{4DE278FA-A02F-4362-A995-BDBE7C567109}" dt="2022-02-17T03:29:56.559" v="514" actId="20577"/>
          <ac:spMkLst>
            <pc:docMk/>
            <pc:sldMk cId="861226285" sldId="2076138342"/>
            <ac:spMk id="9" creationId="{6EF157DA-6C6F-48A0-AD65-51C0D5AFB6D4}"/>
          </ac:spMkLst>
        </pc:spChg>
        <pc:picChg chg="del">
          <ac:chgData name="Haoyu Song" userId="1bbc3485-30c6-4879-919b-9e291011e6ba" providerId="ADAL" clId="{4DE278FA-A02F-4362-A995-BDBE7C567109}" dt="2022-02-17T02:48:32.460" v="142" actId="478"/>
          <ac:picMkLst>
            <pc:docMk/>
            <pc:sldMk cId="861226285" sldId="2076138342"/>
            <ac:picMk id="4" creationId="{EA0EF5E8-AD32-4B4F-B4DC-3EF0106B9ACC}"/>
          </ac:picMkLst>
        </pc:picChg>
        <pc:picChg chg="add mod">
          <ac:chgData name="Haoyu Song" userId="1bbc3485-30c6-4879-919b-9e291011e6ba" providerId="ADAL" clId="{4DE278FA-A02F-4362-A995-BDBE7C567109}" dt="2022-02-17T03:29:22.885" v="509" actId="14100"/>
          <ac:picMkLst>
            <pc:docMk/>
            <pc:sldMk cId="861226285" sldId="2076138342"/>
            <ac:picMk id="5" creationId="{2F60FA31-79E3-439A-9287-C67E373937FE}"/>
          </ac:picMkLst>
        </pc:picChg>
      </pc:sldChg>
      <pc:sldChg chg="del">
        <pc:chgData name="Haoyu Song" userId="1bbc3485-30c6-4879-919b-9e291011e6ba" providerId="ADAL" clId="{4DE278FA-A02F-4362-A995-BDBE7C567109}" dt="2022-02-17T02:42:54.545" v="0" actId="47"/>
        <pc:sldMkLst>
          <pc:docMk/>
          <pc:sldMk cId="107107138" sldId="2076138343"/>
        </pc:sldMkLst>
      </pc:sldChg>
      <pc:sldChg chg="del">
        <pc:chgData name="Haoyu Song" userId="1bbc3485-30c6-4879-919b-9e291011e6ba" providerId="ADAL" clId="{4DE278FA-A02F-4362-A995-BDBE7C567109}" dt="2022-02-17T02:42:54.545" v="0" actId="47"/>
        <pc:sldMkLst>
          <pc:docMk/>
          <pc:sldMk cId="1764619937" sldId="2076138344"/>
        </pc:sldMkLst>
      </pc:sldChg>
      <pc:sldChg chg="del">
        <pc:chgData name="Haoyu Song" userId="1bbc3485-30c6-4879-919b-9e291011e6ba" providerId="ADAL" clId="{4DE278FA-A02F-4362-A995-BDBE7C567109}" dt="2022-02-17T02:42:54.545" v="0" actId="47"/>
        <pc:sldMkLst>
          <pc:docMk/>
          <pc:sldMk cId="2465101908" sldId="2076138345"/>
        </pc:sldMkLst>
      </pc:sldChg>
      <pc:sldChg chg="del">
        <pc:chgData name="Haoyu Song" userId="1bbc3485-30c6-4879-919b-9e291011e6ba" providerId="ADAL" clId="{4DE278FA-A02F-4362-A995-BDBE7C567109}" dt="2022-02-17T02:42:54.545" v="0" actId="47"/>
        <pc:sldMkLst>
          <pc:docMk/>
          <pc:sldMk cId="2034529336" sldId="2076138346"/>
        </pc:sldMkLst>
      </pc:sldChg>
      <pc:sldChg chg="del">
        <pc:chgData name="Haoyu Song" userId="1bbc3485-30c6-4879-919b-9e291011e6ba" providerId="ADAL" clId="{4DE278FA-A02F-4362-A995-BDBE7C567109}" dt="2022-02-17T02:42:54.545" v="0" actId="47"/>
        <pc:sldMkLst>
          <pc:docMk/>
          <pc:sldMk cId="3315283487" sldId="2076138347"/>
        </pc:sldMkLst>
      </pc:sldChg>
      <pc:sldChg chg="del">
        <pc:chgData name="Haoyu Song" userId="1bbc3485-30c6-4879-919b-9e291011e6ba" providerId="ADAL" clId="{4DE278FA-A02F-4362-A995-BDBE7C567109}" dt="2022-02-17T02:42:54.545" v="0" actId="47"/>
        <pc:sldMkLst>
          <pc:docMk/>
          <pc:sldMk cId="764359255" sldId="2076138348"/>
        </pc:sldMkLst>
      </pc:sldChg>
      <pc:sldChg chg="del">
        <pc:chgData name="Haoyu Song" userId="1bbc3485-30c6-4879-919b-9e291011e6ba" providerId="ADAL" clId="{4DE278FA-A02F-4362-A995-BDBE7C567109}" dt="2022-02-17T02:42:54.545" v="0" actId="47"/>
        <pc:sldMkLst>
          <pc:docMk/>
          <pc:sldMk cId="2775951505" sldId="2076138349"/>
        </pc:sldMkLst>
      </pc:sldChg>
      <pc:sldChg chg="del">
        <pc:chgData name="Haoyu Song" userId="1bbc3485-30c6-4879-919b-9e291011e6ba" providerId="ADAL" clId="{4DE278FA-A02F-4362-A995-BDBE7C567109}" dt="2022-02-17T02:42:54.545" v="0" actId="47"/>
        <pc:sldMkLst>
          <pc:docMk/>
          <pc:sldMk cId="322007113" sldId="2076138351"/>
        </pc:sldMkLst>
      </pc:sldChg>
      <pc:sldChg chg="del">
        <pc:chgData name="Haoyu Song" userId="1bbc3485-30c6-4879-919b-9e291011e6ba" providerId="ADAL" clId="{4DE278FA-A02F-4362-A995-BDBE7C567109}" dt="2022-02-17T02:42:54.545" v="0" actId="47"/>
        <pc:sldMkLst>
          <pc:docMk/>
          <pc:sldMk cId="2090142623" sldId="2076138353"/>
        </pc:sldMkLst>
      </pc:sldChg>
      <pc:sldChg chg="del">
        <pc:chgData name="Haoyu Song" userId="1bbc3485-30c6-4879-919b-9e291011e6ba" providerId="ADAL" clId="{4DE278FA-A02F-4362-A995-BDBE7C567109}" dt="2022-02-17T02:42:54.545" v="0" actId="47"/>
        <pc:sldMkLst>
          <pc:docMk/>
          <pc:sldMk cId="2335167290" sldId="2076138354"/>
        </pc:sldMkLst>
      </pc:sldChg>
      <pc:sldChg chg="del">
        <pc:chgData name="Haoyu Song" userId="1bbc3485-30c6-4879-919b-9e291011e6ba" providerId="ADAL" clId="{4DE278FA-A02F-4362-A995-BDBE7C567109}" dt="2022-02-17T02:42:54.545" v="0" actId="47"/>
        <pc:sldMkLst>
          <pc:docMk/>
          <pc:sldMk cId="886193204" sldId="2076138355"/>
        </pc:sldMkLst>
      </pc:sldChg>
      <pc:sldChg chg="del">
        <pc:chgData name="Haoyu Song" userId="1bbc3485-30c6-4879-919b-9e291011e6ba" providerId="ADAL" clId="{4DE278FA-A02F-4362-A995-BDBE7C567109}" dt="2022-02-17T02:42:54.545" v="0" actId="47"/>
        <pc:sldMkLst>
          <pc:docMk/>
          <pc:sldMk cId="1972830320" sldId="2076138356"/>
        </pc:sldMkLst>
      </pc:sldChg>
      <pc:sldChg chg="del">
        <pc:chgData name="Haoyu Song" userId="1bbc3485-30c6-4879-919b-9e291011e6ba" providerId="ADAL" clId="{4DE278FA-A02F-4362-A995-BDBE7C567109}" dt="2022-02-17T02:42:54.545" v="0" actId="47"/>
        <pc:sldMkLst>
          <pc:docMk/>
          <pc:sldMk cId="1087839248" sldId="2076138357"/>
        </pc:sldMkLst>
      </pc:sldChg>
      <pc:sldChg chg="del">
        <pc:chgData name="Haoyu Song" userId="1bbc3485-30c6-4879-919b-9e291011e6ba" providerId="ADAL" clId="{4DE278FA-A02F-4362-A995-BDBE7C567109}" dt="2022-02-17T02:42:54.545" v="0" actId="47"/>
        <pc:sldMkLst>
          <pc:docMk/>
          <pc:sldMk cId="2554708762" sldId="2076138358"/>
        </pc:sldMkLst>
      </pc:sldChg>
      <pc:sldChg chg="del">
        <pc:chgData name="Haoyu Song" userId="1bbc3485-30c6-4879-919b-9e291011e6ba" providerId="ADAL" clId="{4DE278FA-A02F-4362-A995-BDBE7C567109}" dt="2022-02-17T02:42:54.545" v="0" actId="47"/>
        <pc:sldMkLst>
          <pc:docMk/>
          <pc:sldMk cId="783362606" sldId="2076138359"/>
        </pc:sldMkLst>
      </pc:sldChg>
      <pc:sldChg chg="del">
        <pc:chgData name="Haoyu Song" userId="1bbc3485-30c6-4879-919b-9e291011e6ba" providerId="ADAL" clId="{4DE278FA-A02F-4362-A995-BDBE7C567109}" dt="2022-02-17T02:42:54.545" v="0" actId="47"/>
        <pc:sldMkLst>
          <pc:docMk/>
          <pc:sldMk cId="3499630669" sldId="2076138360"/>
        </pc:sldMkLst>
      </pc:sldChg>
      <pc:sldChg chg="del">
        <pc:chgData name="Haoyu Song" userId="1bbc3485-30c6-4879-919b-9e291011e6ba" providerId="ADAL" clId="{4DE278FA-A02F-4362-A995-BDBE7C567109}" dt="2022-02-17T02:42:54.545" v="0" actId="47"/>
        <pc:sldMkLst>
          <pc:docMk/>
          <pc:sldMk cId="683938851" sldId="2076138361"/>
        </pc:sldMkLst>
      </pc:sldChg>
      <pc:sldChg chg="del">
        <pc:chgData name="Haoyu Song" userId="1bbc3485-30c6-4879-919b-9e291011e6ba" providerId="ADAL" clId="{4DE278FA-A02F-4362-A995-BDBE7C567109}" dt="2022-02-17T02:42:54.545" v="0" actId="47"/>
        <pc:sldMkLst>
          <pc:docMk/>
          <pc:sldMk cId="418943714" sldId="2076138362"/>
        </pc:sldMkLst>
      </pc:sldChg>
      <pc:sldChg chg="del">
        <pc:chgData name="Haoyu Song" userId="1bbc3485-30c6-4879-919b-9e291011e6ba" providerId="ADAL" clId="{4DE278FA-A02F-4362-A995-BDBE7C567109}" dt="2022-02-17T02:42:54.545" v="0" actId="47"/>
        <pc:sldMkLst>
          <pc:docMk/>
          <pc:sldMk cId="4064174983" sldId="2076138363"/>
        </pc:sldMkLst>
      </pc:sldChg>
      <pc:sldChg chg="modSp mod">
        <pc:chgData name="Haoyu Song" userId="1bbc3485-30c6-4879-919b-9e291011e6ba" providerId="ADAL" clId="{4DE278FA-A02F-4362-A995-BDBE7C567109}" dt="2022-02-17T07:40:10.081" v="2334" actId="20577"/>
        <pc:sldMkLst>
          <pc:docMk/>
          <pc:sldMk cId="847681928" sldId="2076138364"/>
        </pc:sldMkLst>
        <pc:spChg chg="mod">
          <ac:chgData name="Haoyu Song" userId="1bbc3485-30c6-4879-919b-9e291011e6ba" providerId="ADAL" clId="{4DE278FA-A02F-4362-A995-BDBE7C567109}" dt="2022-02-17T07:40:10.081" v="2334" actId="20577"/>
          <ac:spMkLst>
            <pc:docMk/>
            <pc:sldMk cId="847681928" sldId="2076138364"/>
            <ac:spMk id="2" creationId="{2424201E-6B9E-CD48-9EC3-4428B1D0E4B4}"/>
          </ac:spMkLst>
        </pc:spChg>
      </pc:sldChg>
      <pc:sldChg chg="addSp delSp modSp add mod">
        <pc:chgData name="Haoyu Song" userId="1bbc3485-30c6-4879-919b-9e291011e6ba" providerId="ADAL" clId="{4DE278FA-A02F-4362-A995-BDBE7C567109}" dt="2022-02-17T06:42:51.484" v="1974" actId="1076"/>
        <pc:sldMkLst>
          <pc:docMk/>
          <pc:sldMk cId="2131428116" sldId="2076138365"/>
        </pc:sldMkLst>
        <pc:spChg chg="mod">
          <ac:chgData name="Haoyu Song" userId="1bbc3485-30c6-4879-919b-9e291011e6ba" providerId="ADAL" clId="{4DE278FA-A02F-4362-A995-BDBE7C567109}" dt="2022-02-17T02:49:04.801" v="170" actId="20577"/>
          <ac:spMkLst>
            <pc:docMk/>
            <pc:sldMk cId="2131428116" sldId="2076138365"/>
            <ac:spMk id="2" creationId="{8F75FC18-B471-2244-A0BD-3D0FF2D40506}"/>
          </ac:spMkLst>
        </pc:spChg>
        <pc:spChg chg="mod">
          <ac:chgData name="Haoyu Song" userId="1bbc3485-30c6-4879-919b-9e291011e6ba" providerId="ADAL" clId="{4DE278FA-A02F-4362-A995-BDBE7C567109}" dt="2022-02-17T04:38:35.240" v="646" actId="114"/>
          <ac:spMkLst>
            <pc:docMk/>
            <pc:sldMk cId="2131428116" sldId="2076138365"/>
            <ac:spMk id="3" creationId="{DBDB8844-79D1-DB45-8BA1-17D5E24DE4A6}"/>
          </ac:spMkLst>
        </pc:spChg>
        <pc:spChg chg="add del mod">
          <ac:chgData name="Haoyu Song" userId="1bbc3485-30c6-4879-919b-9e291011e6ba" providerId="ADAL" clId="{4DE278FA-A02F-4362-A995-BDBE7C567109}" dt="2022-02-17T04:46:32.406" v="662" actId="478"/>
          <ac:spMkLst>
            <pc:docMk/>
            <pc:sldMk cId="2131428116" sldId="2076138365"/>
            <ac:spMk id="5" creationId="{FF60199D-250C-425C-B380-F636DD69B215}"/>
          </ac:spMkLst>
        </pc:spChg>
        <pc:spChg chg="add del">
          <ac:chgData name="Haoyu Song" userId="1bbc3485-30c6-4879-919b-9e291011e6ba" providerId="ADAL" clId="{4DE278FA-A02F-4362-A995-BDBE7C567109}" dt="2022-02-17T06:42:33.787" v="1969" actId="22"/>
          <ac:spMkLst>
            <pc:docMk/>
            <pc:sldMk cId="2131428116" sldId="2076138365"/>
            <ac:spMk id="8" creationId="{10E7F000-6243-4D85-B812-CEAF63E6DB12}"/>
          </ac:spMkLst>
        </pc:spChg>
        <pc:spChg chg="add mod">
          <ac:chgData name="Haoyu Song" userId="1bbc3485-30c6-4879-919b-9e291011e6ba" providerId="ADAL" clId="{4DE278FA-A02F-4362-A995-BDBE7C567109}" dt="2022-02-17T06:42:51.484" v="1974" actId="1076"/>
          <ac:spMkLst>
            <pc:docMk/>
            <pc:sldMk cId="2131428116" sldId="2076138365"/>
            <ac:spMk id="10" creationId="{FB4646C3-9122-4323-A64F-1E23A4733975}"/>
          </ac:spMkLst>
        </pc:spChg>
        <pc:picChg chg="del">
          <ac:chgData name="Haoyu Song" userId="1bbc3485-30c6-4879-919b-9e291011e6ba" providerId="ADAL" clId="{4DE278FA-A02F-4362-A995-BDBE7C567109}" dt="2022-02-17T02:48:28.822" v="141" actId="478"/>
          <ac:picMkLst>
            <pc:docMk/>
            <pc:sldMk cId="2131428116" sldId="2076138365"/>
            <ac:picMk id="4" creationId="{EA0EF5E8-AD32-4B4F-B4DC-3EF0106B9ACC}"/>
          </ac:picMkLst>
        </pc:picChg>
        <pc:picChg chg="add mod">
          <ac:chgData name="Haoyu Song" userId="1bbc3485-30c6-4879-919b-9e291011e6ba" providerId="ADAL" clId="{4DE278FA-A02F-4362-A995-BDBE7C567109}" dt="2022-02-17T04:40:01.133" v="651" actId="1076"/>
          <ac:picMkLst>
            <pc:docMk/>
            <pc:sldMk cId="2131428116" sldId="2076138365"/>
            <ac:picMk id="1026" creationId="{C5E2E234-ABCF-4B63-958B-9956600818F5}"/>
          </ac:picMkLst>
        </pc:picChg>
      </pc:sldChg>
      <pc:sldChg chg="addSp delSp modSp add mod">
        <pc:chgData name="Haoyu Song" userId="1bbc3485-30c6-4879-919b-9e291011e6ba" providerId="ADAL" clId="{4DE278FA-A02F-4362-A995-BDBE7C567109}" dt="2022-02-17T07:06:03.638" v="2144" actId="692"/>
        <pc:sldMkLst>
          <pc:docMk/>
          <pc:sldMk cId="1454956726" sldId="2076138366"/>
        </pc:sldMkLst>
        <pc:spChg chg="mod">
          <ac:chgData name="Haoyu Song" userId="1bbc3485-30c6-4879-919b-9e291011e6ba" providerId="ADAL" clId="{4DE278FA-A02F-4362-A995-BDBE7C567109}" dt="2022-02-17T06:10:17.638" v="1650" actId="20577"/>
          <ac:spMkLst>
            <pc:docMk/>
            <pc:sldMk cId="1454956726" sldId="2076138366"/>
            <ac:spMk id="2" creationId="{8F75FC18-B471-2244-A0BD-3D0FF2D40506}"/>
          </ac:spMkLst>
        </pc:spChg>
        <pc:spChg chg="mod">
          <ac:chgData name="Haoyu Song" userId="1bbc3485-30c6-4879-919b-9e291011e6ba" providerId="ADAL" clId="{4DE278FA-A02F-4362-A995-BDBE7C567109}" dt="2022-02-17T06:04:44.337" v="1541" actId="20577"/>
          <ac:spMkLst>
            <pc:docMk/>
            <pc:sldMk cId="1454956726" sldId="2076138366"/>
            <ac:spMk id="3" creationId="{DBDB8844-79D1-DB45-8BA1-17D5E24DE4A6}"/>
          </ac:spMkLst>
        </pc:spChg>
        <pc:spChg chg="add del mod">
          <ac:chgData name="Haoyu Song" userId="1bbc3485-30c6-4879-919b-9e291011e6ba" providerId="ADAL" clId="{4DE278FA-A02F-4362-A995-BDBE7C567109}" dt="2022-02-17T05:57:36.088" v="1378"/>
          <ac:spMkLst>
            <pc:docMk/>
            <pc:sldMk cId="1454956726" sldId="2076138366"/>
            <ac:spMk id="4" creationId="{5CB6553D-B7CD-45E0-97D6-46A78512132B}"/>
          </ac:spMkLst>
        </pc:spChg>
        <pc:spChg chg="add del mod">
          <ac:chgData name="Haoyu Song" userId="1bbc3485-30c6-4879-919b-9e291011e6ba" providerId="ADAL" clId="{4DE278FA-A02F-4362-A995-BDBE7C567109}" dt="2022-02-17T05:57:36.088" v="1378"/>
          <ac:spMkLst>
            <pc:docMk/>
            <pc:sldMk cId="1454956726" sldId="2076138366"/>
            <ac:spMk id="5" creationId="{CC6E8B93-CA7D-40EF-BAEC-B95D1399717E}"/>
          </ac:spMkLst>
        </pc:spChg>
        <pc:spChg chg="add del mod">
          <ac:chgData name="Haoyu Song" userId="1bbc3485-30c6-4879-919b-9e291011e6ba" providerId="ADAL" clId="{4DE278FA-A02F-4362-A995-BDBE7C567109}" dt="2022-02-17T05:57:38.551" v="1379"/>
          <ac:spMkLst>
            <pc:docMk/>
            <pc:sldMk cId="1454956726" sldId="2076138366"/>
            <ac:spMk id="6" creationId="{A4E8A154-B88F-4522-B472-FE325CE8E669}"/>
          </ac:spMkLst>
        </pc:spChg>
        <pc:spChg chg="add del mod">
          <ac:chgData name="Haoyu Song" userId="1bbc3485-30c6-4879-919b-9e291011e6ba" providerId="ADAL" clId="{4DE278FA-A02F-4362-A995-BDBE7C567109}" dt="2022-02-17T05:57:38.551" v="1379"/>
          <ac:spMkLst>
            <pc:docMk/>
            <pc:sldMk cId="1454956726" sldId="2076138366"/>
            <ac:spMk id="7" creationId="{8EF81BE1-7E56-41B7-96B9-8441E71859EE}"/>
          </ac:spMkLst>
        </pc:spChg>
        <pc:spChg chg="add mod">
          <ac:chgData name="Haoyu Song" userId="1bbc3485-30c6-4879-919b-9e291011e6ba" providerId="ADAL" clId="{4DE278FA-A02F-4362-A995-BDBE7C567109}" dt="2022-02-17T06:51:24.843" v="2020" actId="20577"/>
          <ac:spMkLst>
            <pc:docMk/>
            <pc:sldMk cId="1454956726" sldId="2076138366"/>
            <ac:spMk id="14" creationId="{40800406-D39B-45A4-A3CD-6013D30F1677}"/>
          </ac:spMkLst>
        </pc:spChg>
        <pc:spChg chg="add mod">
          <ac:chgData name="Haoyu Song" userId="1bbc3485-30c6-4879-919b-9e291011e6ba" providerId="ADAL" clId="{4DE278FA-A02F-4362-A995-BDBE7C567109}" dt="2022-02-17T06:08:46.693" v="1637" actId="1076"/>
          <ac:spMkLst>
            <pc:docMk/>
            <pc:sldMk cId="1454956726" sldId="2076138366"/>
            <ac:spMk id="16" creationId="{806AB94E-232C-497E-B2AB-B3FCFA22CD09}"/>
          </ac:spMkLst>
        </pc:spChg>
        <pc:spChg chg="add mod">
          <ac:chgData name="Haoyu Song" userId="1bbc3485-30c6-4879-919b-9e291011e6ba" providerId="ADAL" clId="{4DE278FA-A02F-4362-A995-BDBE7C567109}" dt="2022-02-17T06:15:30.607" v="1718"/>
          <ac:spMkLst>
            <pc:docMk/>
            <pc:sldMk cId="1454956726" sldId="2076138366"/>
            <ac:spMk id="25" creationId="{1436DB1B-DFC6-4FEE-B24D-FA015B407665}"/>
          </ac:spMkLst>
        </pc:spChg>
        <pc:spChg chg="add mod">
          <ac:chgData name="Haoyu Song" userId="1bbc3485-30c6-4879-919b-9e291011e6ba" providerId="ADAL" clId="{4DE278FA-A02F-4362-A995-BDBE7C567109}" dt="2022-02-17T06:15:29.736" v="1716" actId="20577"/>
          <ac:spMkLst>
            <pc:docMk/>
            <pc:sldMk cId="1454956726" sldId="2076138366"/>
            <ac:spMk id="27" creationId="{907FAB59-B882-4EE7-9A12-EB31AA6622CB}"/>
          </ac:spMkLst>
        </pc:spChg>
        <pc:grpChg chg="add mod">
          <ac:chgData name="Haoyu Song" userId="1bbc3485-30c6-4879-919b-9e291011e6ba" providerId="ADAL" clId="{4DE278FA-A02F-4362-A995-BDBE7C567109}" dt="2022-02-17T06:13:02.934" v="1662" actId="1076"/>
          <ac:grpSpMkLst>
            <pc:docMk/>
            <pc:sldMk cId="1454956726" sldId="2076138366"/>
            <ac:grpSpMk id="23" creationId="{E4BE67E9-F333-409C-895C-0D1A98E55734}"/>
          </ac:grpSpMkLst>
        </pc:grpChg>
        <pc:graphicFrameChg chg="add mod modGraphic">
          <ac:chgData name="Haoyu Song" userId="1bbc3485-30c6-4879-919b-9e291011e6ba" providerId="ADAL" clId="{4DE278FA-A02F-4362-A995-BDBE7C567109}" dt="2022-02-17T06:51:16.400" v="2018" actId="20577"/>
          <ac:graphicFrameMkLst>
            <pc:docMk/>
            <pc:sldMk cId="1454956726" sldId="2076138366"/>
            <ac:graphicFrameMk id="8" creationId="{6AAD1EB9-B462-469B-B055-91640289CC27}"/>
          </ac:graphicFrameMkLst>
        </pc:graphicFrameChg>
        <pc:picChg chg="add mod">
          <ac:chgData name="Haoyu Song" userId="1bbc3485-30c6-4879-919b-9e291011e6ba" providerId="ADAL" clId="{4DE278FA-A02F-4362-A995-BDBE7C567109}" dt="2022-02-17T06:07:22.656" v="1563" actId="1076"/>
          <ac:picMkLst>
            <pc:docMk/>
            <pc:sldMk cId="1454956726" sldId="2076138366"/>
            <ac:picMk id="10" creationId="{3E5E0516-D671-4CDC-A3DC-2C6D429BFD60}"/>
          </ac:picMkLst>
        </pc:picChg>
        <pc:picChg chg="add mod">
          <ac:chgData name="Haoyu Song" userId="1bbc3485-30c6-4879-919b-9e291011e6ba" providerId="ADAL" clId="{4DE278FA-A02F-4362-A995-BDBE7C567109}" dt="2022-02-17T06:07:22.656" v="1563" actId="1076"/>
          <ac:picMkLst>
            <pc:docMk/>
            <pc:sldMk cId="1454956726" sldId="2076138366"/>
            <ac:picMk id="12" creationId="{37243710-890D-49B4-80E9-66092DC33AC1}"/>
          </ac:picMkLst>
        </pc:picChg>
        <pc:cxnChg chg="add mod">
          <ac:chgData name="Haoyu Song" userId="1bbc3485-30c6-4879-919b-9e291011e6ba" providerId="ADAL" clId="{4DE278FA-A02F-4362-A995-BDBE7C567109}" dt="2022-02-17T07:06:03.638" v="2144" actId="692"/>
          <ac:cxnSpMkLst>
            <pc:docMk/>
            <pc:sldMk cId="1454956726" sldId="2076138366"/>
            <ac:cxnSpMk id="18" creationId="{A5850289-413B-455E-87C0-79B469C94D79}"/>
          </ac:cxnSpMkLst>
        </pc:cxnChg>
        <pc:cxnChg chg="add mod">
          <ac:chgData name="Haoyu Song" userId="1bbc3485-30c6-4879-919b-9e291011e6ba" providerId="ADAL" clId="{4DE278FA-A02F-4362-A995-BDBE7C567109}" dt="2022-02-17T07:06:03.638" v="2144" actId="692"/>
          <ac:cxnSpMkLst>
            <pc:docMk/>
            <pc:sldMk cId="1454956726" sldId="2076138366"/>
            <ac:cxnSpMk id="20" creationId="{79AD9A20-AA20-4AC9-9D46-EE86DA4ADBBD}"/>
          </ac:cxnSpMkLst>
        </pc:cxnChg>
      </pc:sldChg>
      <pc:sldChg chg="addSp delSp modSp add mod">
        <pc:chgData name="Haoyu Song" userId="1bbc3485-30c6-4879-919b-9e291011e6ba" providerId="ADAL" clId="{4DE278FA-A02F-4362-A995-BDBE7C567109}" dt="2022-02-17T06:42:53.605" v="1975" actId="22"/>
        <pc:sldMkLst>
          <pc:docMk/>
          <pc:sldMk cId="822665877" sldId="2076138367"/>
        </pc:sldMkLst>
        <pc:spChg chg="mod">
          <ac:chgData name="Haoyu Song" userId="1bbc3485-30c6-4879-919b-9e291011e6ba" providerId="ADAL" clId="{4DE278FA-A02F-4362-A995-BDBE7C567109}" dt="2022-02-17T05:13:35.188" v="952"/>
          <ac:spMkLst>
            <pc:docMk/>
            <pc:sldMk cId="822665877" sldId="2076138367"/>
            <ac:spMk id="2" creationId="{8F75FC18-B471-2244-A0BD-3D0FF2D40506}"/>
          </ac:spMkLst>
        </pc:spChg>
        <pc:spChg chg="mod">
          <ac:chgData name="Haoyu Song" userId="1bbc3485-30c6-4879-919b-9e291011e6ba" providerId="ADAL" clId="{4DE278FA-A02F-4362-A995-BDBE7C567109}" dt="2022-02-17T05:22:52.606" v="1161" actId="20577"/>
          <ac:spMkLst>
            <pc:docMk/>
            <pc:sldMk cId="822665877" sldId="2076138367"/>
            <ac:spMk id="3" creationId="{DBDB8844-79D1-DB45-8BA1-17D5E24DE4A6}"/>
          </ac:spMkLst>
        </pc:spChg>
        <pc:spChg chg="del">
          <ac:chgData name="Haoyu Song" userId="1bbc3485-30c6-4879-919b-9e291011e6ba" providerId="ADAL" clId="{4DE278FA-A02F-4362-A995-BDBE7C567109}" dt="2022-02-17T04:46:35.429" v="663" actId="478"/>
          <ac:spMkLst>
            <pc:docMk/>
            <pc:sldMk cId="822665877" sldId="2076138367"/>
            <ac:spMk id="5" creationId="{FF60199D-250C-425C-B380-F636DD69B215}"/>
          </ac:spMkLst>
        </pc:spChg>
        <pc:spChg chg="add del mod">
          <ac:chgData name="Haoyu Song" userId="1bbc3485-30c6-4879-919b-9e291011e6ba" providerId="ADAL" clId="{4DE278FA-A02F-4362-A995-BDBE7C567109}" dt="2022-02-17T05:12:13.519" v="951" actId="478"/>
          <ac:spMkLst>
            <pc:docMk/>
            <pc:sldMk cId="822665877" sldId="2076138367"/>
            <ac:spMk id="6" creationId="{46B0CD6B-F8A4-4711-BE33-AD867BF8EE17}"/>
          </ac:spMkLst>
        </pc:spChg>
        <pc:spChg chg="add del mod">
          <ac:chgData name="Haoyu Song" userId="1bbc3485-30c6-4879-919b-9e291011e6ba" providerId="ADAL" clId="{4DE278FA-A02F-4362-A995-BDBE7C567109}" dt="2022-02-17T05:04:30.010" v="920" actId="478"/>
          <ac:spMkLst>
            <pc:docMk/>
            <pc:sldMk cId="822665877" sldId="2076138367"/>
            <ac:spMk id="8" creationId="{7D893710-4A54-4EA9-BF23-F7C8F5AA43E2}"/>
          </ac:spMkLst>
        </pc:spChg>
        <pc:spChg chg="add mod">
          <ac:chgData name="Haoyu Song" userId="1bbc3485-30c6-4879-919b-9e291011e6ba" providerId="ADAL" clId="{4DE278FA-A02F-4362-A995-BDBE7C567109}" dt="2022-02-17T05:26:24.732" v="1211" actId="1076"/>
          <ac:spMkLst>
            <pc:docMk/>
            <pc:sldMk cId="822665877" sldId="2076138367"/>
            <ac:spMk id="9" creationId="{D0EEEACF-D269-462A-A4D2-C1A3B4FF1BF7}"/>
          </ac:spMkLst>
        </pc:spChg>
        <pc:spChg chg="add del mod">
          <ac:chgData name="Haoyu Song" userId="1bbc3485-30c6-4879-919b-9e291011e6ba" providerId="ADAL" clId="{4DE278FA-A02F-4362-A995-BDBE7C567109}" dt="2022-02-17T05:12:13.519" v="951" actId="478"/>
          <ac:spMkLst>
            <pc:docMk/>
            <pc:sldMk cId="822665877" sldId="2076138367"/>
            <ac:spMk id="11" creationId="{F99188D6-7B3A-48A5-B2A0-AB7E759AC49D}"/>
          </ac:spMkLst>
        </pc:spChg>
        <pc:spChg chg="add mod">
          <ac:chgData name="Haoyu Song" userId="1bbc3485-30c6-4879-919b-9e291011e6ba" providerId="ADAL" clId="{4DE278FA-A02F-4362-A995-BDBE7C567109}" dt="2022-02-17T05:28:07.903" v="1237" actId="1076"/>
          <ac:spMkLst>
            <pc:docMk/>
            <pc:sldMk cId="822665877" sldId="2076138367"/>
            <ac:spMk id="12" creationId="{D161E81B-EF33-42F9-ACF2-CADF7868C939}"/>
          </ac:spMkLst>
        </pc:spChg>
        <pc:spChg chg="add">
          <ac:chgData name="Haoyu Song" userId="1bbc3485-30c6-4879-919b-9e291011e6ba" providerId="ADAL" clId="{4DE278FA-A02F-4362-A995-BDBE7C567109}" dt="2022-02-17T06:42:53.605" v="1975" actId="22"/>
          <ac:spMkLst>
            <pc:docMk/>
            <pc:sldMk cId="822665877" sldId="2076138367"/>
            <ac:spMk id="13" creationId="{23A92385-F96B-45EA-AC14-10C79846C889}"/>
          </ac:spMkLst>
        </pc:spChg>
        <pc:spChg chg="add mod">
          <ac:chgData name="Haoyu Song" userId="1bbc3485-30c6-4879-919b-9e291011e6ba" providerId="ADAL" clId="{4DE278FA-A02F-4362-A995-BDBE7C567109}" dt="2022-02-17T05:27:48.705" v="1235" actId="14100"/>
          <ac:spMkLst>
            <pc:docMk/>
            <pc:sldMk cId="822665877" sldId="2076138367"/>
            <ac:spMk id="15" creationId="{A3749759-3526-433C-A692-0DC3BE8EC5EF}"/>
          </ac:spMkLst>
        </pc:spChg>
        <pc:picChg chg="del">
          <ac:chgData name="Haoyu Song" userId="1bbc3485-30c6-4879-919b-9e291011e6ba" providerId="ADAL" clId="{4DE278FA-A02F-4362-A995-BDBE7C567109}" dt="2022-02-17T04:39:09.343" v="648" actId="478"/>
          <ac:picMkLst>
            <pc:docMk/>
            <pc:sldMk cId="822665877" sldId="2076138367"/>
            <ac:picMk id="1026" creationId="{C5E2E234-ABCF-4B63-958B-9956600818F5}"/>
          </ac:picMkLst>
        </pc:picChg>
        <pc:picChg chg="add del mod">
          <ac:chgData name="Haoyu Song" userId="1bbc3485-30c6-4879-919b-9e291011e6ba" providerId="ADAL" clId="{4DE278FA-A02F-4362-A995-BDBE7C567109}" dt="2022-02-17T05:12:10.990" v="950" actId="478"/>
          <ac:picMkLst>
            <pc:docMk/>
            <pc:sldMk cId="822665877" sldId="2076138367"/>
            <ac:picMk id="2050" creationId="{580FA711-12BD-4ADB-A7C3-D29F4E3D7184}"/>
          </ac:picMkLst>
        </pc:picChg>
        <pc:picChg chg="add mod">
          <ac:chgData name="Haoyu Song" userId="1bbc3485-30c6-4879-919b-9e291011e6ba" providerId="ADAL" clId="{4DE278FA-A02F-4362-A995-BDBE7C567109}" dt="2022-02-17T05:21:55.315" v="1153" actId="1076"/>
          <ac:picMkLst>
            <pc:docMk/>
            <pc:sldMk cId="822665877" sldId="2076138367"/>
            <ac:picMk id="2052" creationId="{7D0717E7-F9AA-4471-AACE-007E71950EEE}"/>
          </ac:picMkLst>
        </pc:picChg>
      </pc:sldChg>
      <pc:sldChg chg="addSp delSp modSp add mod">
        <pc:chgData name="Haoyu Song" userId="1bbc3485-30c6-4879-919b-9e291011e6ba" providerId="ADAL" clId="{4DE278FA-A02F-4362-A995-BDBE7C567109}" dt="2022-02-17T06:43:34.491" v="1983" actId="20577"/>
        <pc:sldMkLst>
          <pc:docMk/>
          <pc:sldMk cId="2666668008" sldId="2076138368"/>
        </pc:sldMkLst>
        <pc:spChg chg="add mod">
          <ac:chgData name="Haoyu Song" userId="1bbc3485-30c6-4879-919b-9e291011e6ba" providerId="ADAL" clId="{4DE278FA-A02F-4362-A995-BDBE7C567109}" dt="2022-02-17T06:43:34.491" v="1983" actId="20577"/>
          <ac:spMkLst>
            <pc:docMk/>
            <pc:sldMk cId="2666668008" sldId="2076138368"/>
            <ac:spMk id="4" creationId="{A1D78891-D2A9-4983-A44C-1FB9D573A89E}"/>
          </ac:spMkLst>
        </pc:spChg>
        <pc:spChg chg="add">
          <ac:chgData name="Haoyu Song" userId="1bbc3485-30c6-4879-919b-9e291011e6ba" providerId="ADAL" clId="{4DE278FA-A02F-4362-A995-BDBE7C567109}" dt="2022-02-17T06:42:56.930" v="1977" actId="22"/>
          <ac:spMkLst>
            <pc:docMk/>
            <pc:sldMk cId="2666668008" sldId="2076138368"/>
            <ac:spMk id="5" creationId="{14159209-A06C-41DC-8B97-B66D4AD85BDD}"/>
          </ac:spMkLst>
        </pc:spChg>
        <pc:picChg chg="del">
          <ac:chgData name="Haoyu Song" userId="1bbc3485-30c6-4879-919b-9e291011e6ba" providerId="ADAL" clId="{4DE278FA-A02F-4362-A995-BDBE7C567109}" dt="2022-02-17T04:58:45.924" v="786" actId="478"/>
          <ac:picMkLst>
            <pc:docMk/>
            <pc:sldMk cId="2666668008" sldId="2076138368"/>
            <ac:picMk id="2050" creationId="{580FA711-12BD-4ADB-A7C3-D29F4E3D7184}"/>
          </ac:picMkLst>
        </pc:picChg>
        <pc:picChg chg="add mod">
          <ac:chgData name="Haoyu Song" userId="1bbc3485-30c6-4879-919b-9e291011e6ba" providerId="ADAL" clId="{4DE278FA-A02F-4362-A995-BDBE7C567109}" dt="2022-02-17T05:02:12.683" v="912" actId="1076"/>
          <ac:picMkLst>
            <pc:docMk/>
            <pc:sldMk cId="2666668008" sldId="2076138368"/>
            <ac:picMk id="3074" creationId="{5A6CB386-5D70-4E27-B464-57BCF68784FD}"/>
          </ac:picMkLst>
        </pc:picChg>
      </pc:sldChg>
      <pc:sldChg chg="addSp modSp add mod">
        <pc:chgData name="Haoyu Song" userId="1bbc3485-30c6-4879-919b-9e291011e6ba" providerId="ADAL" clId="{4DE278FA-A02F-4362-A995-BDBE7C567109}" dt="2022-02-17T06:43:18.488" v="1980" actId="20577"/>
        <pc:sldMkLst>
          <pc:docMk/>
          <pc:sldMk cId="3821833535" sldId="2076138369"/>
        </pc:sldMkLst>
        <pc:spChg chg="add">
          <ac:chgData name="Haoyu Song" userId="1bbc3485-30c6-4879-919b-9e291011e6ba" providerId="ADAL" clId="{4DE278FA-A02F-4362-A995-BDBE7C567109}" dt="2022-02-17T06:42:55.378" v="1976" actId="22"/>
          <ac:spMkLst>
            <pc:docMk/>
            <pc:sldMk cId="3821833535" sldId="2076138369"/>
            <ac:spMk id="4" creationId="{4F3B751E-60A4-4920-8DA9-4F83BA2CEB75}"/>
          </ac:spMkLst>
        </pc:spChg>
        <pc:spChg chg="mod">
          <ac:chgData name="Haoyu Song" userId="1bbc3485-30c6-4879-919b-9e291011e6ba" providerId="ADAL" clId="{4DE278FA-A02F-4362-A995-BDBE7C567109}" dt="2022-02-17T06:43:18.488" v="1980" actId="20577"/>
          <ac:spMkLst>
            <pc:docMk/>
            <pc:sldMk cId="3821833535" sldId="2076138369"/>
            <ac:spMk id="11" creationId="{F99188D6-7B3A-48A5-B2A0-AB7E759AC49D}"/>
          </ac:spMkLst>
        </pc:spChg>
      </pc:sldChg>
      <pc:sldChg chg="addSp delSp modSp add del mod">
        <pc:chgData name="Haoyu Song" userId="1bbc3485-30c6-4879-919b-9e291011e6ba" providerId="ADAL" clId="{4DE278FA-A02F-4362-A995-BDBE7C567109}" dt="2022-02-17T06:33:13.412" v="1889" actId="47"/>
        <pc:sldMkLst>
          <pc:docMk/>
          <pc:sldMk cId="62373483" sldId="2076138370"/>
        </pc:sldMkLst>
        <pc:spChg chg="mod">
          <ac:chgData name="Haoyu Song" userId="1bbc3485-30c6-4879-919b-9e291011e6ba" providerId="ADAL" clId="{4DE278FA-A02F-4362-A995-BDBE7C567109}" dt="2022-02-17T06:22:08.678" v="1834" actId="20577"/>
          <ac:spMkLst>
            <pc:docMk/>
            <pc:sldMk cId="62373483" sldId="2076138370"/>
            <ac:spMk id="3" creationId="{DBDB8844-79D1-DB45-8BA1-17D5E24DE4A6}"/>
          </ac:spMkLst>
        </pc:spChg>
        <pc:spChg chg="del">
          <ac:chgData name="Haoyu Song" userId="1bbc3485-30c6-4879-919b-9e291011e6ba" providerId="ADAL" clId="{4DE278FA-A02F-4362-A995-BDBE7C567109}" dt="2022-02-17T06:10:26.231" v="1653" actId="478"/>
          <ac:spMkLst>
            <pc:docMk/>
            <pc:sldMk cId="62373483" sldId="2076138370"/>
            <ac:spMk id="14" creationId="{40800406-D39B-45A4-A3CD-6013D30F1677}"/>
          </ac:spMkLst>
        </pc:spChg>
        <pc:spChg chg="del">
          <ac:chgData name="Haoyu Song" userId="1bbc3485-30c6-4879-919b-9e291011e6ba" providerId="ADAL" clId="{4DE278FA-A02F-4362-A995-BDBE7C567109}" dt="2022-02-17T06:10:26.231" v="1653" actId="478"/>
          <ac:spMkLst>
            <pc:docMk/>
            <pc:sldMk cId="62373483" sldId="2076138370"/>
            <ac:spMk id="16" creationId="{806AB94E-232C-497E-B2AB-B3FCFA22CD09}"/>
          </ac:spMkLst>
        </pc:spChg>
        <pc:graphicFrameChg chg="del">
          <ac:chgData name="Haoyu Song" userId="1bbc3485-30c6-4879-919b-9e291011e6ba" providerId="ADAL" clId="{4DE278FA-A02F-4362-A995-BDBE7C567109}" dt="2022-02-17T06:10:26.231" v="1653" actId="478"/>
          <ac:graphicFrameMkLst>
            <pc:docMk/>
            <pc:sldMk cId="62373483" sldId="2076138370"/>
            <ac:graphicFrameMk id="8" creationId="{6AAD1EB9-B462-469B-B055-91640289CC27}"/>
          </ac:graphicFrameMkLst>
        </pc:graphicFrameChg>
        <pc:picChg chg="add mod">
          <ac:chgData name="Haoyu Song" userId="1bbc3485-30c6-4879-919b-9e291011e6ba" providerId="ADAL" clId="{4DE278FA-A02F-4362-A995-BDBE7C567109}" dt="2022-02-17T06:17:43.402" v="1744" actId="1076"/>
          <ac:picMkLst>
            <pc:docMk/>
            <pc:sldMk cId="62373483" sldId="2076138370"/>
            <ac:picMk id="5" creationId="{CA83B50B-2BDD-45C0-8546-506BB5711101}"/>
          </ac:picMkLst>
        </pc:picChg>
        <pc:picChg chg="del">
          <ac:chgData name="Haoyu Song" userId="1bbc3485-30c6-4879-919b-9e291011e6ba" providerId="ADAL" clId="{4DE278FA-A02F-4362-A995-BDBE7C567109}" dt="2022-02-17T06:10:26.231" v="1653" actId="478"/>
          <ac:picMkLst>
            <pc:docMk/>
            <pc:sldMk cId="62373483" sldId="2076138370"/>
            <ac:picMk id="10" creationId="{3E5E0516-D671-4CDC-A3DC-2C6D429BFD60}"/>
          </ac:picMkLst>
        </pc:picChg>
        <pc:picChg chg="del">
          <ac:chgData name="Haoyu Song" userId="1bbc3485-30c6-4879-919b-9e291011e6ba" providerId="ADAL" clId="{4DE278FA-A02F-4362-A995-BDBE7C567109}" dt="2022-02-17T06:10:26.231" v="1653" actId="478"/>
          <ac:picMkLst>
            <pc:docMk/>
            <pc:sldMk cId="62373483" sldId="2076138370"/>
            <ac:picMk id="12" creationId="{37243710-890D-49B4-80E9-66092DC33AC1}"/>
          </ac:picMkLst>
        </pc:picChg>
      </pc:sldChg>
      <pc:sldChg chg="new del">
        <pc:chgData name="Haoyu Song" userId="1bbc3485-30c6-4879-919b-9e291011e6ba" providerId="ADAL" clId="{4DE278FA-A02F-4362-A995-BDBE7C567109}" dt="2022-02-17T06:10:03.736" v="1639" actId="680"/>
        <pc:sldMkLst>
          <pc:docMk/>
          <pc:sldMk cId="2888846783" sldId="2076138370"/>
        </pc:sldMkLst>
      </pc:sldChg>
      <pc:sldChg chg="add del">
        <pc:chgData name="Haoyu Song" userId="1bbc3485-30c6-4879-919b-9e291011e6ba" providerId="ADAL" clId="{4DE278FA-A02F-4362-A995-BDBE7C567109}" dt="2022-02-17T06:10:19.911" v="1651" actId="47"/>
        <pc:sldMkLst>
          <pc:docMk/>
          <pc:sldMk cId="3811110596" sldId="2076138370"/>
        </pc:sldMkLst>
      </pc:sldChg>
      <pc:sldChg chg="modSp add mod ord">
        <pc:chgData name="Haoyu Song" userId="1bbc3485-30c6-4879-919b-9e291011e6ba" providerId="ADAL" clId="{4DE278FA-A02F-4362-A995-BDBE7C567109}" dt="2022-02-17T06:52:25.509" v="2029" actId="20577"/>
        <pc:sldMkLst>
          <pc:docMk/>
          <pc:sldMk cId="1737956726" sldId="2076138371"/>
        </pc:sldMkLst>
        <pc:spChg chg="mod">
          <ac:chgData name="Haoyu Song" userId="1bbc3485-30c6-4879-919b-9e291011e6ba" providerId="ADAL" clId="{4DE278FA-A02F-4362-A995-BDBE7C567109}" dt="2022-02-17T06:52:25.509" v="2029" actId="20577"/>
          <ac:spMkLst>
            <pc:docMk/>
            <pc:sldMk cId="1737956726" sldId="2076138371"/>
            <ac:spMk id="3" creationId="{DBDB8844-79D1-DB45-8BA1-17D5E24DE4A6}"/>
          </ac:spMkLst>
        </pc:spChg>
      </pc:sldChg>
      <pc:sldChg chg="addSp delSp modSp add mod">
        <pc:chgData name="Haoyu Song" userId="1bbc3485-30c6-4879-919b-9e291011e6ba" providerId="ADAL" clId="{4DE278FA-A02F-4362-A995-BDBE7C567109}" dt="2022-02-17T06:40:44.315" v="1967" actId="20577"/>
        <pc:sldMkLst>
          <pc:docMk/>
          <pc:sldMk cId="1940382170" sldId="2076138372"/>
        </pc:sldMkLst>
        <pc:spChg chg="mod">
          <ac:chgData name="Haoyu Song" userId="1bbc3485-30c6-4879-919b-9e291011e6ba" providerId="ADAL" clId="{4DE278FA-A02F-4362-A995-BDBE7C567109}" dt="2022-02-17T06:40:44.315" v="1967" actId="20577"/>
          <ac:spMkLst>
            <pc:docMk/>
            <pc:sldMk cId="1940382170" sldId="2076138372"/>
            <ac:spMk id="3" creationId="{DBDB8844-79D1-DB45-8BA1-17D5E24DE4A6}"/>
          </ac:spMkLst>
        </pc:spChg>
        <pc:picChg chg="del">
          <ac:chgData name="Haoyu Song" userId="1bbc3485-30c6-4879-919b-9e291011e6ba" providerId="ADAL" clId="{4DE278FA-A02F-4362-A995-BDBE7C567109}" dt="2022-02-17T06:33:30.483" v="1893" actId="478"/>
          <ac:picMkLst>
            <pc:docMk/>
            <pc:sldMk cId="1940382170" sldId="2076138372"/>
            <ac:picMk id="5" creationId="{CA83B50B-2BDD-45C0-8546-506BB5711101}"/>
          </ac:picMkLst>
        </pc:picChg>
        <pc:picChg chg="add mod">
          <ac:chgData name="Haoyu Song" userId="1bbc3485-30c6-4879-919b-9e291011e6ba" providerId="ADAL" clId="{4DE278FA-A02F-4362-A995-BDBE7C567109}" dt="2022-02-17T06:39:19.374" v="1916" actId="1076"/>
          <ac:picMkLst>
            <pc:docMk/>
            <pc:sldMk cId="1940382170" sldId="2076138372"/>
            <ac:picMk id="6" creationId="{40C5AA84-9FB3-479B-8D45-550F0C28641F}"/>
          </ac:picMkLst>
        </pc:picChg>
      </pc:sldChg>
      <pc:sldChg chg="addSp delSp modSp add mod">
        <pc:chgData name="Haoyu Song" userId="1bbc3485-30c6-4879-919b-9e291011e6ba" providerId="ADAL" clId="{4DE278FA-A02F-4362-A995-BDBE7C567109}" dt="2022-02-17T06:51:51.387" v="2026" actId="20577"/>
        <pc:sldMkLst>
          <pc:docMk/>
          <pc:sldMk cId="3276024006" sldId="2076138373"/>
        </pc:sldMkLst>
        <pc:spChg chg="mod">
          <ac:chgData name="Haoyu Song" userId="1bbc3485-30c6-4879-919b-9e291011e6ba" providerId="ADAL" clId="{4DE278FA-A02F-4362-A995-BDBE7C567109}" dt="2022-02-17T06:51:51.387" v="2026" actId="20577"/>
          <ac:spMkLst>
            <pc:docMk/>
            <pc:sldMk cId="3276024006" sldId="2076138373"/>
            <ac:spMk id="3" creationId="{DBDB8844-79D1-DB45-8BA1-17D5E24DE4A6}"/>
          </ac:spMkLst>
        </pc:spChg>
        <pc:picChg chg="del">
          <ac:chgData name="Haoyu Song" userId="1bbc3485-30c6-4879-919b-9e291011e6ba" providerId="ADAL" clId="{4DE278FA-A02F-4362-A995-BDBE7C567109}" dt="2022-02-17T06:35:13.233" v="1894" actId="478"/>
          <ac:picMkLst>
            <pc:docMk/>
            <pc:sldMk cId="3276024006" sldId="2076138373"/>
            <ac:picMk id="5" creationId="{CA83B50B-2BDD-45C0-8546-506BB5711101}"/>
          </ac:picMkLst>
        </pc:picChg>
        <pc:picChg chg="add mod">
          <ac:chgData name="Haoyu Song" userId="1bbc3485-30c6-4879-919b-9e291011e6ba" providerId="ADAL" clId="{4DE278FA-A02F-4362-A995-BDBE7C567109}" dt="2022-02-17T06:47:53.621" v="2012" actId="1076"/>
          <ac:picMkLst>
            <pc:docMk/>
            <pc:sldMk cId="3276024006" sldId="2076138373"/>
            <ac:picMk id="6" creationId="{A8D42C83-1DE9-4B04-9364-56451C89E677}"/>
          </ac:picMkLst>
        </pc:picChg>
      </pc:sldChg>
      <pc:sldChg chg="addSp delSp modSp add mod">
        <pc:chgData name="Haoyu Song" userId="1bbc3485-30c6-4879-919b-9e291011e6ba" providerId="ADAL" clId="{4DE278FA-A02F-4362-A995-BDBE7C567109}" dt="2022-02-18T02:44:47.757" v="5550" actId="113"/>
        <pc:sldMkLst>
          <pc:docMk/>
          <pc:sldMk cId="1774679475" sldId="2076138374"/>
        </pc:sldMkLst>
        <pc:spChg chg="mod">
          <ac:chgData name="Haoyu Song" userId="1bbc3485-30c6-4879-919b-9e291011e6ba" providerId="ADAL" clId="{4DE278FA-A02F-4362-A995-BDBE7C567109}" dt="2022-02-17T07:01:52.384" v="2046" actId="20577"/>
          <ac:spMkLst>
            <pc:docMk/>
            <pc:sldMk cId="1774679475" sldId="2076138374"/>
            <ac:spMk id="3" creationId="{DBDB8844-79D1-DB45-8BA1-17D5E24DE4A6}"/>
          </ac:spMkLst>
        </pc:spChg>
        <pc:spChg chg="add mod">
          <ac:chgData name="Haoyu Song" userId="1bbc3485-30c6-4879-919b-9e291011e6ba" providerId="ADAL" clId="{4DE278FA-A02F-4362-A995-BDBE7C567109}" dt="2022-02-18T02:44:47.757" v="5550" actId="113"/>
          <ac:spMkLst>
            <pc:docMk/>
            <pc:sldMk cId="1774679475" sldId="2076138374"/>
            <ac:spMk id="13" creationId="{A1E3B1FF-E120-47CD-957E-808712D33CA7}"/>
          </ac:spMkLst>
        </pc:spChg>
        <pc:grpChg chg="add mod">
          <ac:chgData name="Haoyu Song" userId="1bbc3485-30c6-4879-919b-9e291011e6ba" providerId="ADAL" clId="{4DE278FA-A02F-4362-A995-BDBE7C567109}" dt="2022-02-17T07:04:11.402" v="2064" actId="1076"/>
          <ac:grpSpMkLst>
            <pc:docMk/>
            <pc:sldMk cId="1774679475" sldId="2076138374"/>
            <ac:grpSpMk id="11" creationId="{604CC41C-7521-4C53-A27D-39F70979B382}"/>
          </ac:grpSpMkLst>
        </pc:grpChg>
        <pc:picChg chg="add mod">
          <ac:chgData name="Haoyu Song" userId="1bbc3485-30c6-4879-919b-9e291011e6ba" providerId="ADAL" clId="{4DE278FA-A02F-4362-A995-BDBE7C567109}" dt="2022-02-17T07:03:01.388" v="2051" actId="14100"/>
          <ac:picMkLst>
            <pc:docMk/>
            <pc:sldMk cId="1774679475" sldId="2076138374"/>
            <ac:picMk id="5" creationId="{D702FCA6-7E1A-46F2-A273-77CF10B71064}"/>
          </ac:picMkLst>
        </pc:picChg>
        <pc:picChg chg="del">
          <ac:chgData name="Haoyu Song" userId="1bbc3485-30c6-4879-919b-9e291011e6ba" providerId="ADAL" clId="{4DE278FA-A02F-4362-A995-BDBE7C567109}" dt="2022-02-17T07:01:47.028" v="2031" actId="478"/>
          <ac:picMkLst>
            <pc:docMk/>
            <pc:sldMk cId="1774679475" sldId="2076138374"/>
            <ac:picMk id="6" creationId="{A8D42C83-1DE9-4B04-9364-56451C89E677}"/>
          </ac:picMkLst>
        </pc:picChg>
        <pc:picChg chg="add del mod">
          <ac:chgData name="Haoyu Song" userId="1bbc3485-30c6-4879-919b-9e291011e6ba" providerId="ADAL" clId="{4DE278FA-A02F-4362-A995-BDBE7C567109}" dt="2022-02-17T07:03:17.663" v="2053" actId="478"/>
          <ac:picMkLst>
            <pc:docMk/>
            <pc:sldMk cId="1774679475" sldId="2076138374"/>
            <ac:picMk id="8" creationId="{45FB3AEB-D25D-4880-8880-9E424D5A7EDC}"/>
          </ac:picMkLst>
        </pc:picChg>
        <pc:picChg chg="add mod">
          <ac:chgData name="Haoyu Song" userId="1bbc3485-30c6-4879-919b-9e291011e6ba" providerId="ADAL" clId="{4DE278FA-A02F-4362-A995-BDBE7C567109}" dt="2022-02-17T07:03:45.260" v="2060" actId="14100"/>
          <ac:picMkLst>
            <pc:docMk/>
            <pc:sldMk cId="1774679475" sldId="2076138374"/>
            <ac:picMk id="10" creationId="{0F2C1311-23DF-45E8-A24A-4D8D331FD475}"/>
          </ac:picMkLst>
        </pc:picChg>
      </pc:sldChg>
      <pc:sldChg chg="addSp delSp modSp add mod">
        <pc:chgData name="Haoyu Song" userId="1bbc3485-30c6-4879-919b-9e291011e6ba" providerId="ADAL" clId="{4DE278FA-A02F-4362-A995-BDBE7C567109}" dt="2022-02-18T02:44:27.643" v="5545" actId="113"/>
        <pc:sldMkLst>
          <pc:docMk/>
          <pc:sldMk cId="3014572623" sldId="2076138375"/>
        </pc:sldMkLst>
        <pc:spChg chg="mod">
          <ac:chgData name="Haoyu Song" userId="1bbc3485-30c6-4879-919b-9e291011e6ba" providerId="ADAL" clId="{4DE278FA-A02F-4362-A995-BDBE7C567109}" dt="2022-02-17T07:09:45.638" v="2147" actId="20577"/>
          <ac:spMkLst>
            <pc:docMk/>
            <pc:sldMk cId="3014572623" sldId="2076138375"/>
            <ac:spMk id="3" creationId="{DBDB8844-79D1-DB45-8BA1-17D5E24DE4A6}"/>
          </ac:spMkLst>
        </pc:spChg>
        <pc:spChg chg="add mod">
          <ac:chgData name="Haoyu Song" userId="1bbc3485-30c6-4879-919b-9e291011e6ba" providerId="ADAL" clId="{4DE278FA-A02F-4362-A995-BDBE7C567109}" dt="2022-02-18T02:44:21.336" v="5542" actId="113"/>
          <ac:spMkLst>
            <pc:docMk/>
            <pc:sldMk cId="3014572623" sldId="2076138375"/>
            <ac:spMk id="14" creationId="{F96A4F81-5293-4DB3-93E7-5B543585FC6E}"/>
          </ac:spMkLst>
        </pc:spChg>
        <pc:spChg chg="add mod">
          <ac:chgData name="Haoyu Song" userId="1bbc3485-30c6-4879-919b-9e291011e6ba" providerId="ADAL" clId="{4DE278FA-A02F-4362-A995-BDBE7C567109}" dt="2022-02-18T02:44:26.016" v="5544" actId="14100"/>
          <ac:spMkLst>
            <pc:docMk/>
            <pc:sldMk cId="3014572623" sldId="2076138375"/>
            <ac:spMk id="16" creationId="{797A84E0-01B0-4A7A-9A20-8124D2EF73B1}"/>
          </ac:spMkLst>
        </pc:spChg>
        <pc:spChg chg="add mod">
          <ac:chgData name="Haoyu Song" userId="1bbc3485-30c6-4879-919b-9e291011e6ba" providerId="ADAL" clId="{4DE278FA-A02F-4362-A995-BDBE7C567109}" dt="2022-02-18T02:44:27.643" v="5545" actId="113"/>
          <ac:spMkLst>
            <pc:docMk/>
            <pc:sldMk cId="3014572623" sldId="2076138375"/>
            <ac:spMk id="18" creationId="{2357F314-2E74-4250-B8E0-703DB2E76AC5}"/>
          </ac:spMkLst>
        </pc:spChg>
        <pc:picChg chg="add mod">
          <ac:chgData name="Haoyu Song" userId="1bbc3485-30c6-4879-919b-9e291011e6ba" providerId="ADAL" clId="{4DE278FA-A02F-4362-A995-BDBE7C567109}" dt="2022-02-17T07:19:18.784" v="2223" actId="1076"/>
          <ac:picMkLst>
            <pc:docMk/>
            <pc:sldMk cId="3014572623" sldId="2076138375"/>
            <ac:picMk id="5" creationId="{0F532673-AA5D-4E52-8396-338AF4C3DE1B}"/>
          </ac:picMkLst>
        </pc:picChg>
        <pc:picChg chg="del">
          <ac:chgData name="Haoyu Song" userId="1bbc3485-30c6-4879-919b-9e291011e6ba" providerId="ADAL" clId="{4DE278FA-A02F-4362-A995-BDBE7C567109}" dt="2022-02-17T07:09:40.607" v="2146" actId="478"/>
          <ac:picMkLst>
            <pc:docMk/>
            <pc:sldMk cId="3014572623" sldId="2076138375"/>
            <ac:picMk id="6" creationId="{40C5AA84-9FB3-479B-8D45-550F0C28641F}"/>
          </ac:picMkLst>
        </pc:picChg>
        <pc:picChg chg="add mod">
          <ac:chgData name="Haoyu Song" userId="1bbc3485-30c6-4879-919b-9e291011e6ba" providerId="ADAL" clId="{4DE278FA-A02F-4362-A995-BDBE7C567109}" dt="2022-02-17T07:16:15.930" v="2165" actId="14100"/>
          <ac:picMkLst>
            <pc:docMk/>
            <pc:sldMk cId="3014572623" sldId="2076138375"/>
            <ac:picMk id="8" creationId="{E4DB9D2F-CA84-42FB-BAFC-EC45F7713435}"/>
          </ac:picMkLst>
        </pc:picChg>
        <pc:picChg chg="add mod">
          <ac:chgData name="Haoyu Song" userId="1bbc3485-30c6-4879-919b-9e291011e6ba" providerId="ADAL" clId="{4DE278FA-A02F-4362-A995-BDBE7C567109}" dt="2022-02-17T07:17:44.500" v="2204" actId="1076"/>
          <ac:picMkLst>
            <pc:docMk/>
            <pc:sldMk cId="3014572623" sldId="2076138375"/>
            <ac:picMk id="10" creationId="{E6D0AD97-10AC-41F4-BF35-41978905C118}"/>
          </ac:picMkLst>
        </pc:picChg>
        <pc:picChg chg="add mod">
          <ac:chgData name="Haoyu Song" userId="1bbc3485-30c6-4879-919b-9e291011e6ba" providerId="ADAL" clId="{4DE278FA-A02F-4362-A995-BDBE7C567109}" dt="2022-02-17T07:17:47.093" v="2205" actId="1076"/>
          <ac:picMkLst>
            <pc:docMk/>
            <pc:sldMk cId="3014572623" sldId="2076138375"/>
            <ac:picMk id="12" creationId="{6F19AD4B-B40C-4E5F-86EB-E621920D2ABB}"/>
          </ac:picMkLst>
        </pc:picChg>
        <pc:cxnChg chg="add mod">
          <ac:chgData name="Haoyu Song" userId="1bbc3485-30c6-4879-919b-9e291011e6ba" providerId="ADAL" clId="{4DE278FA-A02F-4362-A995-BDBE7C567109}" dt="2022-02-17T07:27:12.993" v="2323" actId="208"/>
          <ac:cxnSpMkLst>
            <pc:docMk/>
            <pc:sldMk cId="3014572623" sldId="2076138375"/>
            <ac:cxnSpMk id="20" creationId="{26F18974-C28E-4C68-B4F9-1BE90E232105}"/>
          </ac:cxnSpMkLst>
        </pc:cxnChg>
      </pc:sldChg>
      <pc:sldChg chg="addSp delSp modSp add mod">
        <pc:chgData name="Haoyu Song" userId="1bbc3485-30c6-4879-919b-9e291011e6ba" providerId="ADAL" clId="{4DE278FA-A02F-4362-A995-BDBE7C567109}" dt="2022-02-18T02:44:32.872" v="5548" actId="113"/>
        <pc:sldMkLst>
          <pc:docMk/>
          <pc:sldMk cId="748712893" sldId="2076138376"/>
        </pc:sldMkLst>
        <pc:spChg chg="del">
          <ac:chgData name="Haoyu Song" userId="1bbc3485-30c6-4879-919b-9e291011e6ba" providerId="ADAL" clId="{4DE278FA-A02F-4362-A995-BDBE7C567109}" dt="2022-02-17T07:20:51.584" v="2230" actId="478"/>
          <ac:spMkLst>
            <pc:docMk/>
            <pc:sldMk cId="748712893" sldId="2076138376"/>
            <ac:spMk id="14" creationId="{F96A4F81-5293-4DB3-93E7-5B543585FC6E}"/>
          </ac:spMkLst>
        </pc:spChg>
        <pc:spChg chg="del">
          <ac:chgData name="Haoyu Song" userId="1bbc3485-30c6-4879-919b-9e291011e6ba" providerId="ADAL" clId="{4DE278FA-A02F-4362-A995-BDBE7C567109}" dt="2022-02-17T07:20:51.584" v="2230" actId="478"/>
          <ac:spMkLst>
            <pc:docMk/>
            <pc:sldMk cId="748712893" sldId="2076138376"/>
            <ac:spMk id="16" creationId="{797A84E0-01B0-4A7A-9A20-8124D2EF73B1}"/>
          </ac:spMkLst>
        </pc:spChg>
        <pc:spChg chg="del">
          <ac:chgData name="Haoyu Song" userId="1bbc3485-30c6-4879-919b-9e291011e6ba" providerId="ADAL" clId="{4DE278FA-A02F-4362-A995-BDBE7C567109}" dt="2022-02-17T07:20:51.584" v="2230" actId="478"/>
          <ac:spMkLst>
            <pc:docMk/>
            <pc:sldMk cId="748712893" sldId="2076138376"/>
            <ac:spMk id="18" creationId="{2357F314-2E74-4250-B8E0-703DB2E76AC5}"/>
          </ac:spMkLst>
        </pc:spChg>
        <pc:spChg chg="add mod">
          <ac:chgData name="Haoyu Song" userId="1bbc3485-30c6-4879-919b-9e291011e6ba" providerId="ADAL" clId="{4DE278FA-A02F-4362-A995-BDBE7C567109}" dt="2022-02-18T02:44:30.357" v="5546" actId="113"/>
          <ac:spMkLst>
            <pc:docMk/>
            <pc:sldMk cId="748712893" sldId="2076138376"/>
            <ac:spMk id="23" creationId="{4DD97A4C-04DB-4D42-9914-F807047A61AB}"/>
          </ac:spMkLst>
        </pc:spChg>
        <pc:spChg chg="add mod">
          <ac:chgData name="Haoyu Song" userId="1bbc3485-30c6-4879-919b-9e291011e6ba" providerId="ADAL" clId="{4DE278FA-A02F-4362-A995-BDBE7C567109}" dt="2022-02-18T02:44:31.530" v="5547" actId="113"/>
          <ac:spMkLst>
            <pc:docMk/>
            <pc:sldMk cId="748712893" sldId="2076138376"/>
            <ac:spMk id="25" creationId="{2968C898-B18F-405C-A177-B3C611A2B695}"/>
          </ac:spMkLst>
        </pc:spChg>
        <pc:spChg chg="add mod">
          <ac:chgData name="Haoyu Song" userId="1bbc3485-30c6-4879-919b-9e291011e6ba" providerId="ADAL" clId="{4DE278FA-A02F-4362-A995-BDBE7C567109}" dt="2022-02-18T02:44:32.872" v="5548" actId="113"/>
          <ac:spMkLst>
            <pc:docMk/>
            <pc:sldMk cId="748712893" sldId="2076138376"/>
            <ac:spMk id="27" creationId="{783A8C33-D43E-4D5D-A11B-46B9444BBAAD}"/>
          </ac:spMkLst>
        </pc:spChg>
        <pc:picChg chg="del">
          <ac:chgData name="Haoyu Song" userId="1bbc3485-30c6-4879-919b-9e291011e6ba" providerId="ADAL" clId="{4DE278FA-A02F-4362-A995-BDBE7C567109}" dt="2022-02-17T07:20:51.584" v="2230" actId="478"/>
          <ac:picMkLst>
            <pc:docMk/>
            <pc:sldMk cId="748712893" sldId="2076138376"/>
            <ac:picMk id="5" creationId="{0F532673-AA5D-4E52-8396-338AF4C3DE1B}"/>
          </ac:picMkLst>
        </pc:picChg>
        <pc:picChg chg="add mod">
          <ac:chgData name="Haoyu Song" userId="1bbc3485-30c6-4879-919b-9e291011e6ba" providerId="ADAL" clId="{4DE278FA-A02F-4362-A995-BDBE7C567109}" dt="2022-02-17T07:23:13.837" v="2246" actId="1076"/>
          <ac:picMkLst>
            <pc:docMk/>
            <pc:sldMk cId="748712893" sldId="2076138376"/>
            <ac:picMk id="6" creationId="{7FEA74CE-C49E-4EF7-8215-8E2412ED42EA}"/>
          </ac:picMkLst>
        </pc:picChg>
        <pc:picChg chg="del">
          <ac:chgData name="Haoyu Song" userId="1bbc3485-30c6-4879-919b-9e291011e6ba" providerId="ADAL" clId="{4DE278FA-A02F-4362-A995-BDBE7C567109}" dt="2022-02-17T07:20:51.584" v="2230" actId="478"/>
          <ac:picMkLst>
            <pc:docMk/>
            <pc:sldMk cId="748712893" sldId="2076138376"/>
            <ac:picMk id="8" creationId="{E4DB9D2F-CA84-42FB-BAFC-EC45F7713435}"/>
          </ac:picMkLst>
        </pc:picChg>
        <pc:picChg chg="add mod">
          <ac:chgData name="Haoyu Song" userId="1bbc3485-30c6-4879-919b-9e291011e6ba" providerId="ADAL" clId="{4DE278FA-A02F-4362-A995-BDBE7C567109}" dt="2022-02-17T08:39:55.349" v="2684" actId="1076"/>
          <ac:picMkLst>
            <pc:docMk/>
            <pc:sldMk cId="748712893" sldId="2076138376"/>
            <ac:picMk id="9" creationId="{13EB919E-BE37-4679-AF75-4D56A1CF9C4A}"/>
          </ac:picMkLst>
        </pc:picChg>
        <pc:picChg chg="del">
          <ac:chgData name="Haoyu Song" userId="1bbc3485-30c6-4879-919b-9e291011e6ba" providerId="ADAL" clId="{4DE278FA-A02F-4362-A995-BDBE7C567109}" dt="2022-02-17T07:20:51.584" v="2230" actId="478"/>
          <ac:picMkLst>
            <pc:docMk/>
            <pc:sldMk cId="748712893" sldId="2076138376"/>
            <ac:picMk id="10" creationId="{E6D0AD97-10AC-41F4-BF35-41978905C118}"/>
          </ac:picMkLst>
        </pc:picChg>
        <pc:picChg chg="del">
          <ac:chgData name="Haoyu Song" userId="1bbc3485-30c6-4879-919b-9e291011e6ba" providerId="ADAL" clId="{4DE278FA-A02F-4362-A995-BDBE7C567109}" dt="2022-02-17T07:20:53.158" v="2231" actId="478"/>
          <ac:picMkLst>
            <pc:docMk/>
            <pc:sldMk cId="748712893" sldId="2076138376"/>
            <ac:picMk id="12" creationId="{6F19AD4B-B40C-4E5F-86EB-E621920D2ABB}"/>
          </ac:picMkLst>
        </pc:picChg>
        <pc:picChg chg="add mod">
          <ac:chgData name="Haoyu Song" userId="1bbc3485-30c6-4879-919b-9e291011e6ba" providerId="ADAL" clId="{4DE278FA-A02F-4362-A995-BDBE7C567109}" dt="2022-02-17T07:25:24.863" v="2305" actId="1076"/>
          <ac:picMkLst>
            <pc:docMk/>
            <pc:sldMk cId="748712893" sldId="2076138376"/>
            <ac:picMk id="13" creationId="{9910D6E6-D58C-43B3-8B4F-5420EA6D3805}"/>
          </ac:picMkLst>
        </pc:picChg>
        <pc:cxnChg chg="add mod">
          <ac:chgData name="Haoyu Song" userId="1bbc3485-30c6-4879-919b-9e291011e6ba" providerId="ADAL" clId="{4DE278FA-A02F-4362-A995-BDBE7C567109}" dt="2022-02-17T07:26:59.051" v="2322" actId="208"/>
          <ac:cxnSpMkLst>
            <pc:docMk/>
            <pc:sldMk cId="748712893" sldId="2076138376"/>
            <ac:cxnSpMk id="15" creationId="{7A94B202-D48D-4270-B1DF-BD0D99F425F8}"/>
          </ac:cxnSpMkLst>
        </pc:cxnChg>
        <pc:cxnChg chg="del">
          <ac:chgData name="Haoyu Song" userId="1bbc3485-30c6-4879-919b-9e291011e6ba" providerId="ADAL" clId="{4DE278FA-A02F-4362-A995-BDBE7C567109}" dt="2022-02-17T07:20:51.584" v="2230" actId="478"/>
          <ac:cxnSpMkLst>
            <pc:docMk/>
            <pc:sldMk cId="748712893" sldId="2076138376"/>
            <ac:cxnSpMk id="20" creationId="{26F18974-C28E-4C68-B4F9-1BE90E232105}"/>
          </ac:cxnSpMkLst>
        </pc:cxnChg>
      </pc:sldChg>
      <pc:sldChg chg="addSp delSp modSp add mod">
        <pc:chgData name="Haoyu Song" userId="1bbc3485-30c6-4879-919b-9e291011e6ba" providerId="ADAL" clId="{4DE278FA-A02F-4362-A995-BDBE7C567109}" dt="2022-02-17T13:22:38.509" v="5540" actId="20577"/>
        <pc:sldMkLst>
          <pc:docMk/>
          <pc:sldMk cId="2622697027" sldId="2076138377"/>
        </pc:sldMkLst>
        <pc:spChg chg="mod">
          <ac:chgData name="Haoyu Song" userId="1bbc3485-30c6-4879-919b-9e291011e6ba" providerId="ADAL" clId="{4DE278FA-A02F-4362-A995-BDBE7C567109}" dt="2022-02-17T13:22:38.509" v="5540" actId="20577"/>
          <ac:spMkLst>
            <pc:docMk/>
            <pc:sldMk cId="2622697027" sldId="2076138377"/>
            <ac:spMk id="2" creationId="{8F75FC18-B471-2244-A0BD-3D0FF2D40506}"/>
          </ac:spMkLst>
        </pc:spChg>
        <pc:spChg chg="mod">
          <ac:chgData name="Haoyu Song" userId="1bbc3485-30c6-4879-919b-9e291011e6ba" providerId="ADAL" clId="{4DE278FA-A02F-4362-A995-BDBE7C567109}" dt="2022-02-17T08:07:22.383" v="2408" actId="20577"/>
          <ac:spMkLst>
            <pc:docMk/>
            <pc:sldMk cId="2622697027" sldId="2076138377"/>
            <ac:spMk id="3" creationId="{DBDB8844-79D1-DB45-8BA1-17D5E24DE4A6}"/>
          </ac:spMkLst>
        </pc:spChg>
        <pc:spChg chg="del">
          <ac:chgData name="Haoyu Song" userId="1bbc3485-30c6-4879-919b-9e291011e6ba" providerId="ADAL" clId="{4DE278FA-A02F-4362-A995-BDBE7C567109}" dt="2022-02-17T07:25:58.048" v="2307" actId="478"/>
          <ac:spMkLst>
            <pc:docMk/>
            <pc:sldMk cId="2622697027" sldId="2076138377"/>
            <ac:spMk id="13" creationId="{A1E3B1FF-E120-47CD-957E-808712D33CA7}"/>
          </ac:spMkLst>
        </pc:spChg>
        <pc:grpChg chg="del">
          <ac:chgData name="Haoyu Song" userId="1bbc3485-30c6-4879-919b-9e291011e6ba" providerId="ADAL" clId="{4DE278FA-A02F-4362-A995-BDBE7C567109}" dt="2022-02-17T07:25:58.048" v="2307" actId="478"/>
          <ac:grpSpMkLst>
            <pc:docMk/>
            <pc:sldMk cId="2622697027" sldId="2076138377"/>
            <ac:grpSpMk id="11" creationId="{604CC41C-7521-4C53-A27D-39F70979B382}"/>
          </ac:grpSpMkLst>
        </pc:grpChg>
        <pc:grpChg chg="add mod">
          <ac:chgData name="Haoyu Song" userId="1bbc3485-30c6-4879-919b-9e291011e6ba" providerId="ADAL" clId="{4DE278FA-A02F-4362-A995-BDBE7C567109}" dt="2022-02-17T07:57:04.520" v="2383" actId="1076"/>
          <ac:grpSpMkLst>
            <pc:docMk/>
            <pc:sldMk cId="2622697027" sldId="2076138377"/>
            <ac:grpSpMk id="19" creationId="{6DAA5084-B4E1-4580-8D9E-029E06C1A2FE}"/>
          </ac:grpSpMkLst>
        </pc:grpChg>
        <pc:picChg chg="add del mod">
          <ac:chgData name="Haoyu Song" userId="1bbc3485-30c6-4879-919b-9e291011e6ba" providerId="ADAL" clId="{4DE278FA-A02F-4362-A995-BDBE7C567109}" dt="2022-02-17T07:53:23.582" v="2354" actId="478"/>
          <ac:picMkLst>
            <pc:docMk/>
            <pc:sldMk cId="2622697027" sldId="2076138377"/>
            <ac:picMk id="5" creationId="{D3DCDB60-F152-4DE1-9651-A5E96326BC84}"/>
          </ac:picMkLst>
        </pc:picChg>
        <pc:picChg chg="add del mod">
          <ac:chgData name="Haoyu Song" userId="1bbc3485-30c6-4879-919b-9e291011e6ba" providerId="ADAL" clId="{4DE278FA-A02F-4362-A995-BDBE7C567109}" dt="2022-02-17T07:53:23.582" v="2354" actId="478"/>
          <ac:picMkLst>
            <pc:docMk/>
            <pc:sldMk cId="2622697027" sldId="2076138377"/>
            <ac:picMk id="6" creationId="{DB6A07D7-1F58-484F-877A-CE47E86AFB50}"/>
          </ac:picMkLst>
        </pc:picChg>
        <pc:picChg chg="add del mod">
          <ac:chgData name="Haoyu Song" userId="1bbc3485-30c6-4879-919b-9e291011e6ba" providerId="ADAL" clId="{4DE278FA-A02F-4362-A995-BDBE7C567109}" dt="2022-02-17T07:53:23.582" v="2354" actId="478"/>
          <ac:picMkLst>
            <pc:docMk/>
            <pc:sldMk cId="2622697027" sldId="2076138377"/>
            <ac:picMk id="8" creationId="{0F80A138-AFE0-420D-B209-6BE6CFA5948F}"/>
          </ac:picMkLst>
        </pc:picChg>
        <pc:picChg chg="add del mod">
          <ac:chgData name="Haoyu Song" userId="1bbc3485-30c6-4879-919b-9e291011e6ba" providerId="ADAL" clId="{4DE278FA-A02F-4362-A995-BDBE7C567109}" dt="2022-02-17T07:53:23.582" v="2354" actId="478"/>
          <ac:picMkLst>
            <pc:docMk/>
            <pc:sldMk cId="2622697027" sldId="2076138377"/>
            <ac:picMk id="10" creationId="{AE744B4F-FB7B-430B-AC3B-52E48B7195A5}"/>
          </ac:picMkLst>
        </pc:picChg>
        <pc:picChg chg="add del mod">
          <ac:chgData name="Haoyu Song" userId="1bbc3485-30c6-4879-919b-9e291011e6ba" providerId="ADAL" clId="{4DE278FA-A02F-4362-A995-BDBE7C567109}" dt="2022-02-17T07:53:23.582" v="2354" actId="478"/>
          <ac:picMkLst>
            <pc:docMk/>
            <pc:sldMk cId="2622697027" sldId="2076138377"/>
            <ac:picMk id="12" creationId="{239F347C-1497-424F-A28B-0E383431CDFB}"/>
          </ac:picMkLst>
        </pc:picChg>
        <pc:picChg chg="add mod">
          <ac:chgData name="Haoyu Song" userId="1bbc3485-30c6-4879-919b-9e291011e6ba" providerId="ADAL" clId="{4DE278FA-A02F-4362-A995-BDBE7C567109}" dt="2022-02-17T07:54:20.671" v="2373" actId="1035"/>
          <ac:picMkLst>
            <pc:docMk/>
            <pc:sldMk cId="2622697027" sldId="2076138377"/>
            <ac:picMk id="14" creationId="{22822E04-4F99-48E3-B802-758D36F7DB22}"/>
          </ac:picMkLst>
        </pc:picChg>
        <pc:picChg chg="add del mod">
          <ac:chgData name="Haoyu Song" userId="1bbc3485-30c6-4879-919b-9e291011e6ba" providerId="ADAL" clId="{4DE278FA-A02F-4362-A995-BDBE7C567109}" dt="2022-02-17T07:53:55.181" v="2365" actId="478"/>
          <ac:picMkLst>
            <pc:docMk/>
            <pc:sldMk cId="2622697027" sldId="2076138377"/>
            <ac:picMk id="16" creationId="{5221ED51-4D14-4A4B-9E8E-A298468FA6C9}"/>
          </ac:picMkLst>
        </pc:picChg>
        <pc:picChg chg="add mod">
          <ac:chgData name="Haoyu Song" userId="1bbc3485-30c6-4879-919b-9e291011e6ba" providerId="ADAL" clId="{4DE278FA-A02F-4362-A995-BDBE7C567109}" dt="2022-02-17T07:56:24.084" v="2380" actId="1038"/>
          <ac:picMkLst>
            <pc:docMk/>
            <pc:sldMk cId="2622697027" sldId="2076138377"/>
            <ac:picMk id="18" creationId="{7B1018C7-2BD4-4CA4-817E-A699E0C70339}"/>
          </ac:picMkLst>
        </pc:picChg>
      </pc:sldChg>
      <pc:sldChg chg="modSp add mod">
        <pc:chgData name="Haoyu Song" userId="1bbc3485-30c6-4879-919b-9e291011e6ba" providerId="ADAL" clId="{4DE278FA-A02F-4362-A995-BDBE7C567109}" dt="2022-02-17T13:23:30.479" v="5541" actId="20577"/>
        <pc:sldMkLst>
          <pc:docMk/>
          <pc:sldMk cId="3842934971" sldId="2076138378"/>
        </pc:sldMkLst>
        <pc:spChg chg="mod">
          <ac:chgData name="Haoyu Song" userId="1bbc3485-30c6-4879-919b-9e291011e6ba" providerId="ADAL" clId="{4DE278FA-A02F-4362-A995-BDBE7C567109}" dt="2022-02-17T08:26:30.066" v="2583" actId="20577"/>
          <ac:spMkLst>
            <pc:docMk/>
            <pc:sldMk cId="3842934971" sldId="2076138378"/>
            <ac:spMk id="2" creationId="{8F75FC18-B471-2244-A0BD-3D0FF2D40506}"/>
          </ac:spMkLst>
        </pc:spChg>
        <pc:spChg chg="mod">
          <ac:chgData name="Haoyu Song" userId="1bbc3485-30c6-4879-919b-9e291011e6ba" providerId="ADAL" clId="{4DE278FA-A02F-4362-A995-BDBE7C567109}" dt="2022-02-17T13:23:30.479" v="5541" actId="20577"/>
          <ac:spMkLst>
            <pc:docMk/>
            <pc:sldMk cId="3842934971" sldId="2076138378"/>
            <ac:spMk id="3" creationId="{DBDB8844-79D1-DB45-8BA1-17D5E24DE4A6}"/>
          </ac:spMkLst>
        </pc:spChg>
        <pc:picChg chg="mod">
          <ac:chgData name="Haoyu Song" userId="1bbc3485-30c6-4879-919b-9e291011e6ba" providerId="ADAL" clId="{4DE278FA-A02F-4362-A995-BDBE7C567109}" dt="2022-02-17T07:54:13.330" v="2371" actId="1036"/>
          <ac:picMkLst>
            <pc:docMk/>
            <pc:sldMk cId="3842934971" sldId="2076138378"/>
            <ac:picMk id="6" creationId="{DB6A07D7-1F58-484F-877A-CE47E86AFB50}"/>
          </ac:picMkLst>
        </pc:picChg>
      </pc:sldChg>
      <pc:sldChg chg="addSp delSp modSp add mod">
        <pc:chgData name="Haoyu Song" userId="1bbc3485-30c6-4879-919b-9e291011e6ba" providerId="ADAL" clId="{4DE278FA-A02F-4362-A995-BDBE7C567109}" dt="2022-02-18T02:48:28.194" v="5556" actId="1076"/>
        <pc:sldMkLst>
          <pc:docMk/>
          <pc:sldMk cId="1024873817" sldId="2076138379"/>
        </pc:sldMkLst>
        <pc:spChg chg="mod">
          <ac:chgData name="Haoyu Song" userId="1bbc3485-30c6-4879-919b-9e291011e6ba" providerId="ADAL" clId="{4DE278FA-A02F-4362-A995-BDBE7C567109}" dt="2022-02-17T08:26:45.478" v="2614" actId="20577"/>
          <ac:spMkLst>
            <pc:docMk/>
            <pc:sldMk cId="1024873817" sldId="2076138379"/>
            <ac:spMk id="2" creationId="{8F75FC18-B471-2244-A0BD-3D0FF2D40506}"/>
          </ac:spMkLst>
        </pc:spChg>
        <pc:spChg chg="mod">
          <ac:chgData name="Haoyu Song" userId="1bbc3485-30c6-4879-919b-9e291011e6ba" providerId="ADAL" clId="{4DE278FA-A02F-4362-A995-BDBE7C567109}" dt="2022-02-17T08:50:01.841" v="2913" actId="2711"/>
          <ac:spMkLst>
            <pc:docMk/>
            <pc:sldMk cId="1024873817" sldId="2076138379"/>
            <ac:spMk id="3" creationId="{DBDB8844-79D1-DB45-8BA1-17D5E24DE4A6}"/>
          </ac:spMkLst>
        </pc:spChg>
        <pc:spChg chg="add mod">
          <ac:chgData name="Haoyu Song" userId="1bbc3485-30c6-4879-919b-9e291011e6ba" providerId="ADAL" clId="{4DE278FA-A02F-4362-A995-BDBE7C567109}" dt="2022-02-18T02:48:28.194" v="5556" actId="1076"/>
          <ac:spMkLst>
            <pc:docMk/>
            <pc:sldMk cId="1024873817" sldId="2076138379"/>
            <ac:spMk id="12" creationId="{2EC505CE-D0C6-4860-B480-DA66BAEC5585}"/>
          </ac:spMkLst>
        </pc:spChg>
        <pc:spChg chg="add del">
          <ac:chgData name="Haoyu Song" userId="1bbc3485-30c6-4879-919b-9e291011e6ba" providerId="ADAL" clId="{4DE278FA-A02F-4362-A995-BDBE7C567109}" dt="2022-02-17T08:48:52.747" v="2890" actId="22"/>
          <ac:spMkLst>
            <pc:docMk/>
            <pc:sldMk cId="1024873817" sldId="2076138379"/>
            <ac:spMk id="14" creationId="{9D1D5AEB-F42B-43E3-8990-649CFDA0B906}"/>
          </ac:spMkLst>
        </pc:spChg>
        <pc:picChg chg="add del">
          <ac:chgData name="Haoyu Song" userId="1bbc3485-30c6-4879-919b-9e291011e6ba" providerId="ADAL" clId="{4DE278FA-A02F-4362-A995-BDBE7C567109}" dt="2022-02-17T08:45:40.973" v="2816" actId="22"/>
          <ac:picMkLst>
            <pc:docMk/>
            <pc:sldMk cId="1024873817" sldId="2076138379"/>
            <ac:picMk id="5" creationId="{6C87C7C5-3FD3-4E0D-A6F3-CA809E3A29A3}"/>
          </ac:picMkLst>
        </pc:picChg>
        <pc:picChg chg="del">
          <ac:chgData name="Haoyu Song" userId="1bbc3485-30c6-4879-919b-9e291011e6ba" providerId="ADAL" clId="{4DE278FA-A02F-4362-A995-BDBE7C567109}" dt="2022-02-17T08:06:42.361" v="2385" actId="478"/>
          <ac:picMkLst>
            <pc:docMk/>
            <pc:sldMk cId="1024873817" sldId="2076138379"/>
            <ac:picMk id="6" creationId="{DB6A07D7-1F58-484F-877A-CE47E86AFB50}"/>
          </ac:picMkLst>
        </pc:picChg>
        <pc:picChg chg="add del mod">
          <ac:chgData name="Haoyu Song" userId="1bbc3485-30c6-4879-919b-9e291011e6ba" providerId="ADAL" clId="{4DE278FA-A02F-4362-A995-BDBE7C567109}" dt="2022-02-17T08:46:02.860" v="2823" actId="478"/>
          <ac:picMkLst>
            <pc:docMk/>
            <pc:sldMk cId="1024873817" sldId="2076138379"/>
            <ac:picMk id="8" creationId="{27F27850-FAF5-4157-97D1-8263C47AF1B1}"/>
          </ac:picMkLst>
        </pc:picChg>
        <pc:picChg chg="add mod">
          <ac:chgData name="Haoyu Song" userId="1bbc3485-30c6-4879-919b-9e291011e6ba" providerId="ADAL" clId="{4DE278FA-A02F-4362-A995-BDBE7C567109}" dt="2022-02-18T02:48:28.194" v="5556" actId="1076"/>
          <ac:picMkLst>
            <pc:docMk/>
            <pc:sldMk cId="1024873817" sldId="2076138379"/>
            <ac:picMk id="10" creationId="{D471D166-C459-44F7-9AB0-ED03CF0F599E}"/>
          </ac:picMkLst>
        </pc:picChg>
      </pc:sldChg>
      <pc:sldChg chg="addSp delSp modSp add mod">
        <pc:chgData name="Haoyu Song" userId="1bbc3485-30c6-4879-919b-9e291011e6ba" providerId="ADAL" clId="{4DE278FA-A02F-4362-A995-BDBE7C567109}" dt="2022-02-17T10:22:50.501" v="3476" actId="1076"/>
        <pc:sldMkLst>
          <pc:docMk/>
          <pc:sldMk cId="2023770756" sldId="2076138380"/>
        </pc:sldMkLst>
        <pc:spChg chg="mod">
          <ac:chgData name="Haoyu Song" userId="1bbc3485-30c6-4879-919b-9e291011e6ba" providerId="ADAL" clId="{4DE278FA-A02F-4362-A995-BDBE7C567109}" dt="2022-02-17T08:27:10.808" v="2628"/>
          <ac:spMkLst>
            <pc:docMk/>
            <pc:sldMk cId="2023770756" sldId="2076138380"/>
            <ac:spMk id="2" creationId="{8F75FC18-B471-2244-A0BD-3D0FF2D40506}"/>
          </ac:spMkLst>
        </pc:spChg>
        <pc:spChg chg="mod">
          <ac:chgData name="Haoyu Song" userId="1bbc3485-30c6-4879-919b-9e291011e6ba" providerId="ADAL" clId="{4DE278FA-A02F-4362-A995-BDBE7C567109}" dt="2022-02-17T08:28:09.117" v="2644" actId="20577"/>
          <ac:spMkLst>
            <pc:docMk/>
            <pc:sldMk cId="2023770756" sldId="2076138380"/>
            <ac:spMk id="3" creationId="{DBDB8844-79D1-DB45-8BA1-17D5E24DE4A6}"/>
          </ac:spMkLst>
        </pc:spChg>
        <pc:picChg chg="add del mod">
          <ac:chgData name="Haoyu Song" userId="1bbc3485-30c6-4879-919b-9e291011e6ba" providerId="ADAL" clId="{4DE278FA-A02F-4362-A995-BDBE7C567109}" dt="2022-02-17T10:18:56.577" v="3430" actId="478"/>
          <ac:picMkLst>
            <pc:docMk/>
            <pc:sldMk cId="2023770756" sldId="2076138380"/>
            <ac:picMk id="5" creationId="{AB7DDAEB-3887-4072-A16F-897AB6BA22BE}"/>
          </ac:picMkLst>
        </pc:picChg>
        <pc:picChg chg="add del mod">
          <ac:chgData name="Haoyu Song" userId="1bbc3485-30c6-4879-919b-9e291011e6ba" providerId="ADAL" clId="{4DE278FA-A02F-4362-A995-BDBE7C567109}" dt="2022-02-17T10:18:42.678" v="3429" actId="478"/>
          <ac:picMkLst>
            <pc:docMk/>
            <pc:sldMk cId="2023770756" sldId="2076138380"/>
            <ac:picMk id="7" creationId="{C572C8B6-52B6-47EB-B4A4-641951CB841A}"/>
          </ac:picMkLst>
        </pc:picChg>
        <pc:picChg chg="add del mod">
          <ac:chgData name="Haoyu Song" userId="1bbc3485-30c6-4879-919b-9e291011e6ba" providerId="ADAL" clId="{4DE278FA-A02F-4362-A995-BDBE7C567109}" dt="2022-02-17T10:19:44.468" v="3442" actId="478"/>
          <ac:picMkLst>
            <pc:docMk/>
            <pc:sldMk cId="2023770756" sldId="2076138380"/>
            <ac:picMk id="9" creationId="{65D88262-3121-47FC-B2D8-B97FA8A92196}"/>
          </ac:picMkLst>
        </pc:picChg>
        <pc:picChg chg="add del mod">
          <ac:chgData name="Haoyu Song" userId="1bbc3485-30c6-4879-919b-9e291011e6ba" providerId="ADAL" clId="{4DE278FA-A02F-4362-A995-BDBE7C567109}" dt="2022-02-17T10:22:50.501" v="3476" actId="1076"/>
          <ac:picMkLst>
            <pc:docMk/>
            <pc:sldMk cId="2023770756" sldId="2076138380"/>
            <ac:picMk id="11" creationId="{FE94F5C9-EAEF-449D-9476-E273A21C815E}"/>
          </ac:picMkLst>
        </pc:picChg>
        <pc:picChg chg="add mod">
          <ac:chgData name="Haoyu Song" userId="1bbc3485-30c6-4879-919b-9e291011e6ba" providerId="ADAL" clId="{4DE278FA-A02F-4362-A995-BDBE7C567109}" dt="2022-02-17T10:22:44.560" v="3475" actId="1076"/>
          <ac:picMkLst>
            <pc:docMk/>
            <pc:sldMk cId="2023770756" sldId="2076138380"/>
            <ac:picMk id="13" creationId="{69194755-0902-4BE6-9469-92781E3A3209}"/>
          </ac:picMkLst>
        </pc:picChg>
      </pc:sldChg>
      <pc:sldChg chg="delSp modSp add mod">
        <pc:chgData name="Haoyu Song" userId="1bbc3485-30c6-4879-919b-9e291011e6ba" providerId="ADAL" clId="{4DE278FA-A02F-4362-A995-BDBE7C567109}" dt="2022-02-17T08:54:32.385" v="2989" actId="20577"/>
        <pc:sldMkLst>
          <pc:docMk/>
          <pc:sldMk cId="1601914965" sldId="2076138381"/>
        </pc:sldMkLst>
        <pc:spChg chg="mod">
          <ac:chgData name="Haoyu Song" userId="1bbc3485-30c6-4879-919b-9e291011e6ba" providerId="ADAL" clId="{4DE278FA-A02F-4362-A995-BDBE7C567109}" dt="2022-02-17T08:54:32.385" v="2989" actId="20577"/>
          <ac:spMkLst>
            <pc:docMk/>
            <pc:sldMk cId="1601914965" sldId="2076138381"/>
            <ac:spMk id="3" creationId="{DBDB8844-79D1-DB45-8BA1-17D5E24DE4A6}"/>
          </ac:spMkLst>
        </pc:spChg>
        <pc:spChg chg="del">
          <ac:chgData name="Haoyu Song" userId="1bbc3485-30c6-4879-919b-9e291011e6ba" providerId="ADAL" clId="{4DE278FA-A02F-4362-A995-BDBE7C567109}" dt="2022-02-17T08:48:57.507" v="2892" actId="478"/>
          <ac:spMkLst>
            <pc:docMk/>
            <pc:sldMk cId="1601914965" sldId="2076138381"/>
            <ac:spMk id="12" creationId="{2EC505CE-D0C6-4860-B480-DA66BAEC5585}"/>
          </ac:spMkLst>
        </pc:spChg>
        <pc:picChg chg="del">
          <ac:chgData name="Haoyu Song" userId="1bbc3485-30c6-4879-919b-9e291011e6ba" providerId="ADAL" clId="{4DE278FA-A02F-4362-A995-BDBE7C567109}" dt="2022-02-17T08:48:59.132" v="2893" actId="478"/>
          <ac:picMkLst>
            <pc:docMk/>
            <pc:sldMk cId="1601914965" sldId="2076138381"/>
            <ac:picMk id="10" creationId="{D471D166-C459-44F7-9AB0-ED03CF0F599E}"/>
          </ac:picMkLst>
        </pc:picChg>
      </pc:sldChg>
      <pc:sldChg chg="addSp delSp modSp add mod">
        <pc:chgData name="Haoyu Song" userId="1bbc3485-30c6-4879-919b-9e291011e6ba" providerId="ADAL" clId="{4DE278FA-A02F-4362-A995-BDBE7C567109}" dt="2022-02-18T02:49:18.208" v="5562" actId="1076"/>
        <pc:sldMkLst>
          <pc:docMk/>
          <pc:sldMk cId="4090291908" sldId="2076138382"/>
        </pc:sldMkLst>
        <pc:spChg chg="mod">
          <ac:chgData name="Haoyu Song" userId="1bbc3485-30c6-4879-919b-9e291011e6ba" providerId="ADAL" clId="{4DE278FA-A02F-4362-A995-BDBE7C567109}" dt="2022-02-18T02:48:59.385" v="5559" actId="20577"/>
          <ac:spMkLst>
            <pc:docMk/>
            <pc:sldMk cId="4090291908" sldId="2076138382"/>
            <ac:spMk id="3" creationId="{DBDB8844-79D1-DB45-8BA1-17D5E24DE4A6}"/>
          </ac:spMkLst>
        </pc:spChg>
        <pc:picChg chg="add del mod">
          <ac:chgData name="Haoyu Song" userId="1bbc3485-30c6-4879-919b-9e291011e6ba" providerId="ADAL" clId="{4DE278FA-A02F-4362-A995-BDBE7C567109}" dt="2022-02-17T10:21:30.617" v="3460" actId="21"/>
          <ac:picMkLst>
            <pc:docMk/>
            <pc:sldMk cId="4090291908" sldId="2076138382"/>
            <ac:picMk id="5" creationId="{D015ADBA-41BB-42FE-8C3C-577DB11BB5DF}"/>
          </ac:picMkLst>
        </pc:picChg>
        <pc:picChg chg="add mod">
          <ac:chgData name="Haoyu Song" userId="1bbc3485-30c6-4879-919b-9e291011e6ba" providerId="ADAL" clId="{4DE278FA-A02F-4362-A995-BDBE7C567109}" dt="2022-02-18T02:49:18.208" v="5562" actId="1076"/>
          <ac:picMkLst>
            <pc:docMk/>
            <pc:sldMk cId="4090291908" sldId="2076138382"/>
            <ac:picMk id="7" creationId="{AD0C30E8-E331-49EB-AA09-701A33A50DD0}"/>
          </ac:picMkLst>
        </pc:picChg>
      </pc:sldChg>
      <pc:sldChg chg="add del">
        <pc:chgData name="Haoyu Song" userId="1bbc3485-30c6-4879-919b-9e291011e6ba" providerId="ADAL" clId="{4DE278FA-A02F-4362-A995-BDBE7C567109}" dt="2022-02-17T08:55:26.315" v="2991"/>
        <pc:sldMkLst>
          <pc:docMk/>
          <pc:sldMk cId="2089552576" sldId="2076138383"/>
        </pc:sldMkLst>
      </pc:sldChg>
      <pc:sldChg chg="new del">
        <pc:chgData name="Haoyu Song" userId="1bbc3485-30c6-4879-919b-9e291011e6ba" providerId="ADAL" clId="{4DE278FA-A02F-4362-A995-BDBE7C567109}" dt="2022-02-17T08:50:24.988" v="2933" actId="680"/>
        <pc:sldMkLst>
          <pc:docMk/>
          <pc:sldMk cId="3369899326" sldId="2076138383"/>
        </pc:sldMkLst>
      </pc:sldChg>
      <pc:sldChg chg="delSp add mod ord">
        <pc:chgData name="Haoyu Song" userId="1bbc3485-30c6-4879-919b-9e291011e6ba" providerId="ADAL" clId="{4DE278FA-A02F-4362-A995-BDBE7C567109}" dt="2022-02-17T10:21:21.410" v="3457"/>
        <pc:sldMkLst>
          <pc:docMk/>
          <pc:sldMk cId="3623710402" sldId="2076138383"/>
        </pc:sldMkLst>
        <pc:picChg chg="del">
          <ac:chgData name="Haoyu Song" userId="1bbc3485-30c6-4879-919b-9e291011e6ba" providerId="ADAL" clId="{4DE278FA-A02F-4362-A995-BDBE7C567109}" dt="2022-02-17T10:21:19.750" v="3455" actId="478"/>
          <ac:picMkLst>
            <pc:docMk/>
            <pc:sldMk cId="3623710402" sldId="2076138383"/>
            <ac:picMk id="5" creationId="{D015ADBA-41BB-42FE-8C3C-577DB11BB5DF}"/>
          </ac:picMkLst>
        </pc:picChg>
      </pc:sldChg>
      <pc:sldChg chg="addSp delSp modSp add mod">
        <pc:chgData name="Haoyu Song" userId="1bbc3485-30c6-4879-919b-9e291011e6ba" providerId="ADAL" clId="{4DE278FA-A02F-4362-A995-BDBE7C567109}" dt="2022-02-18T03:08:41.381" v="5633" actId="20577"/>
        <pc:sldMkLst>
          <pc:docMk/>
          <pc:sldMk cId="819446854" sldId="2076138384"/>
        </pc:sldMkLst>
        <pc:spChg chg="mod">
          <ac:chgData name="Haoyu Song" userId="1bbc3485-30c6-4879-919b-9e291011e6ba" providerId="ADAL" clId="{4DE278FA-A02F-4362-A995-BDBE7C567109}" dt="2022-02-18T02:49:34.560" v="5571" actId="20577"/>
          <ac:spMkLst>
            <pc:docMk/>
            <pc:sldMk cId="819446854" sldId="2076138384"/>
            <ac:spMk id="2" creationId="{8F75FC18-B471-2244-A0BD-3D0FF2D40506}"/>
          </ac:spMkLst>
        </pc:spChg>
        <pc:spChg chg="mod">
          <ac:chgData name="Haoyu Song" userId="1bbc3485-30c6-4879-919b-9e291011e6ba" providerId="ADAL" clId="{4DE278FA-A02F-4362-A995-BDBE7C567109}" dt="2022-02-18T03:08:41.381" v="5633" actId="20577"/>
          <ac:spMkLst>
            <pc:docMk/>
            <pc:sldMk cId="819446854" sldId="2076138384"/>
            <ac:spMk id="3" creationId="{DBDB8844-79D1-DB45-8BA1-17D5E24DE4A6}"/>
          </ac:spMkLst>
        </pc:spChg>
        <pc:graphicFrameChg chg="add mod modGraphic">
          <ac:chgData name="Haoyu Song" userId="1bbc3485-30c6-4879-919b-9e291011e6ba" providerId="ADAL" clId="{4DE278FA-A02F-4362-A995-BDBE7C567109}" dt="2022-02-17T10:56:57.670" v="4213" actId="1076"/>
          <ac:graphicFrameMkLst>
            <pc:docMk/>
            <pc:sldMk cId="819446854" sldId="2076138384"/>
            <ac:graphicFrameMk id="4" creationId="{84809D6A-6F61-40CD-AB31-226F392680B2}"/>
          </ac:graphicFrameMkLst>
        </pc:graphicFrameChg>
        <pc:picChg chg="add mod">
          <ac:chgData name="Haoyu Song" userId="1bbc3485-30c6-4879-919b-9e291011e6ba" providerId="ADAL" clId="{4DE278FA-A02F-4362-A995-BDBE7C567109}" dt="2022-02-17T11:01:50.735" v="4219" actId="1076"/>
          <ac:picMkLst>
            <pc:docMk/>
            <pc:sldMk cId="819446854" sldId="2076138384"/>
            <ac:picMk id="7" creationId="{16CDF007-B3D3-43AC-A188-CEFE1E98A58C}"/>
          </ac:picMkLst>
        </pc:picChg>
        <pc:picChg chg="del">
          <ac:chgData name="Haoyu Song" userId="1bbc3485-30c6-4879-919b-9e291011e6ba" providerId="ADAL" clId="{4DE278FA-A02F-4362-A995-BDBE7C567109}" dt="2022-02-17T10:28:04.256" v="3480" actId="478"/>
          <ac:picMkLst>
            <pc:docMk/>
            <pc:sldMk cId="819446854" sldId="2076138384"/>
            <ac:picMk id="11" creationId="{FE94F5C9-EAEF-449D-9476-E273A21C815E}"/>
          </ac:picMkLst>
        </pc:picChg>
        <pc:picChg chg="del">
          <ac:chgData name="Haoyu Song" userId="1bbc3485-30c6-4879-919b-9e291011e6ba" providerId="ADAL" clId="{4DE278FA-A02F-4362-A995-BDBE7C567109}" dt="2022-02-17T10:28:05.962" v="3481" actId="478"/>
          <ac:picMkLst>
            <pc:docMk/>
            <pc:sldMk cId="819446854" sldId="2076138384"/>
            <ac:picMk id="13" creationId="{69194755-0902-4BE6-9469-92781E3A3209}"/>
          </ac:picMkLst>
        </pc:picChg>
      </pc:sldChg>
      <pc:sldChg chg="addSp delSp modSp add mod modAnim">
        <pc:chgData name="Haoyu Song" userId="1bbc3485-30c6-4879-919b-9e291011e6ba" providerId="ADAL" clId="{4DE278FA-A02F-4362-A995-BDBE7C567109}" dt="2022-02-18T02:59:41.188" v="5611"/>
        <pc:sldMkLst>
          <pc:docMk/>
          <pc:sldMk cId="3036624095" sldId="2076138385"/>
        </pc:sldMkLst>
        <pc:spChg chg="mod">
          <ac:chgData name="Haoyu Song" userId="1bbc3485-30c6-4879-919b-9e291011e6ba" providerId="ADAL" clId="{4DE278FA-A02F-4362-A995-BDBE7C567109}" dt="2022-02-17T11:11:59.813" v="4280" actId="20577"/>
          <ac:spMkLst>
            <pc:docMk/>
            <pc:sldMk cId="3036624095" sldId="2076138385"/>
            <ac:spMk id="2" creationId="{8F75FC18-B471-2244-A0BD-3D0FF2D40506}"/>
          </ac:spMkLst>
        </pc:spChg>
        <pc:spChg chg="mod">
          <ac:chgData name="Haoyu Song" userId="1bbc3485-30c6-4879-919b-9e291011e6ba" providerId="ADAL" clId="{4DE278FA-A02F-4362-A995-BDBE7C567109}" dt="2022-02-17T11:25:47.658" v="4498" actId="20577"/>
          <ac:spMkLst>
            <pc:docMk/>
            <pc:sldMk cId="3036624095" sldId="2076138385"/>
            <ac:spMk id="3" creationId="{DBDB8844-79D1-DB45-8BA1-17D5E24DE4A6}"/>
          </ac:spMkLst>
        </pc:spChg>
        <pc:spChg chg="add del mod">
          <ac:chgData name="Haoyu Song" userId="1bbc3485-30c6-4879-919b-9e291011e6ba" providerId="ADAL" clId="{4DE278FA-A02F-4362-A995-BDBE7C567109}" dt="2022-02-17T11:09:56.590" v="4265" actId="478"/>
          <ac:spMkLst>
            <pc:docMk/>
            <pc:sldMk cId="3036624095" sldId="2076138385"/>
            <ac:spMk id="6" creationId="{EB151293-578D-42CD-B06B-5996662537A9}"/>
          </ac:spMkLst>
        </pc:spChg>
        <pc:spChg chg="add del mod">
          <ac:chgData name="Haoyu Song" userId="1bbc3485-30c6-4879-919b-9e291011e6ba" providerId="ADAL" clId="{4DE278FA-A02F-4362-A995-BDBE7C567109}" dt="2022-02-17T11:09:56.590" v="4265" actId="478"/>
          <ac:spMkLst>
            <pc:docMk/>
            <pc:sldMk cId="3036624095" sldId="2076138385"/>
            <ac:spMk id="8" creationId="{C04DFC07-1EF2-44A1-9DF8-7693A95FF737}"/>
          </ac:spMkLst>
        </pc:spChg>
        <pc:spChg chg="add mod">
          <ac:chgData name="Haoyu Song" userId="1bbc3485-30c6-4879-919b-9e291011e6ba" providerId="ADAL" clId="{4DE278FA-A02F-4362-A995-BDBE7C567109}" dt="2022-02-17T11:27:28.344" v="4523" actId="1076"/>
          <ac:spMkLst>
            <pc:docMk/>
            <pc:sldMk cId="3036624095" sldId="2076138385"/>
            <ac:spMk id="17" creationId="{FEEA8725-5043-43DF-94F4-1E8C96D1EB5C}"/>
          </ac:spMkLst>
        </pc:spChg>
        <pc:spChg chg="add mod">
          <ac:chgData name="Haoyu Song" userId="1bbc3485-30c6-4879-919b-9e291011e6ba" providerId="ADAL" clId="{4DE278FA-A02F-4362-A995-BDBE7C567109}" dt="2022-02-17T11:26:49.632" v="4518" actId="1076"/>
          <ac:spMkLst>
            <pc:docMk/>
            <pc:sldMk cId="3036624095" sldId="2076138385"/>
            <ac:spMk id="19" creationId="{1BADC877-F58A-4184-A52B-FFAFF88F7041}"/>
          </ac:spMkLst>
        </pc:spChg>
        <pc:graphicFrameChg chg="del mod modGraphic">
          <ac:chgData name="Haoyu Song" userId="1bbc3485-30c6-4879-919b-9e291011e6ba" providerId="ADAL" clId="{4DE278FA-A02F-4362-A995-BDBE7C567109}" dt="2022-02-17T11:09:56.590" v="4265" actId="478"/>
          <ac:graphicFrameMkLst>
            <pc:docMk/>
            <pc:sldMk cId="3036624095" sldId="2076138385"/>
            <ac:graphicFrameMk id="4" creationId="{84809D6A-6F61-40CD-AB31-226F392680B2}"/>
          </ac:graphicFrameMkLst>
        </pc:graphicFrameChg>
        <pc:graphicFrameChg chg="add">
          <ac:chgData name="Haoyu Song" userId="1bbc3485-30c6-4879-919b-9e291011e6ba" providerId="ADAL" clId="{4DE278FA-A02F-4362-A995-BDBE7C567109}" dt="2022-02-17T11:09:56.991" v="4266" actId="22"/>
          <ac:graphicFrameMkLst>
            <pc:docMk/>
            <pc:sldMk cId="3036624095" sldId="2076138385"/>
            <ac:graphicFrameMk id="13" creationId="{E6E48632-FF7C-4950-A1A1-3201D98BAF3C}"/>
          </ac:graphicFrameMkLst>
        </pc:graphicFrameChg>
        <pc:picChg chg="del mod">
          <ac:chgData name="Haoyu Song" userId="1bbc3485-30c6-4879-919b-9e291011e6ba" providerId="ADAL" clId="{4DE278FA-A02F-4362-A995-BDBE7C567109}" dt="2022-02-17T11:09:56.590" v="4265" actId="478"/>
          <ac:picMkLst>
            <pc:docMk/>
            <pc:sldMk cId="3036624095" sldId="2076138385"/>
            <ac:picMk id="7" creationId="{16CDF007-B3D3-43AC-A188-CEFE1E98A58C}"/>
          </ac:picMkLst>
        </pc:picChg>
        <pc:picChg chg="add mod">
          <ac:chgData name="Haoyu Song" userId="1bbc3485-30c6-4879-919b-9e291011e6ba" providerId="ADAL" clId="{4DE278FA-A02F-4362-A995-BDBE7C567109}" dt="2022-02-17T11:44:40.584" v="4574" actId="14100"/>
          <ac:picMkLst>
            <pc:docMk/>
            <pc:sldMk cId="3036624095" sldId="2076138385"/>
            <ac:picMk id="11" creationId="{005717EB-6534-4325-89FB-D3AFD1669A5E}"/>
          </ac:picMkLst>
        </pc:picChg>
        <pc:picChg chg="add">
          <ac:chgData name="Haoyu Song" userId="1bbc3485-30c6-4879-919b-9e291011e6ba" providerId="ADAL" clId="{4DE278FA-A02F-4362-A995-BDBE7C567109}" dt="2022-02-17T11:09:56.991" v="4266" actId="22"/>
          <ac:picMkLst>
            <pc:docMk/>
            <pc:sldMk cId="3036624095" sldId="2076138385"/>
            <ac:picMk id="15" creationId="{875FF0A3-77D4-4D84-8757-DB8E9D27AE6F}"/>
          </ac:picMkLst>
        </pc:picChg>
        <pc:picChg chg="add mod">
          <ac:chgData name="Haoyu Song" userId="1bbc3485-30c6-4879-919b-9e291011e6ba" providerId="ADAL" clId="{4DE278FA-A02F-4362-A995-BDBE7C567109}" dt="2022-02-17T11:18:27.697" v="4406" actId="1076"/>
          <ac:picMkLst>
            <pc:docMk/>
            <pc:sldMk cId="3036624095" sldId="2076138385"/>
            <ac:picMk id="21" creationId="{F9F91E30-135E-4362-8193-10618DC3DAC4}"/>
          </ac:picMkLst>
        </pc:picChg>
      </pc:sldChg>
      <pc:sldChg chg="addSp delSp modSp add mod modAnim">
        <pc:chgData name="Haoyu Song" userId="1bbc3485-30c6-4879-919b-9e291011e6ba" providerId="ADAL" clId="{4DE278FA-A02F-4362-A995-BDBE7C567109}" dt="2022-02-18T02:59:45.655" v="5612"/>
        <pc:sldMkLst>
          <pc:docMk/>
          <pc:sldMk cId="3494292542" sldId="2076138386"/>
        </pc:sldMkLst>
        <pc:spChg chg="mod">
          <ac:chgData name="Haoyu Song" userId="1bbc3485-30c6-4879-919b-9e291011e6ba" providerId="ADAL" clId="{4DE278FA-A02F-4362-A995-BDBE7C567109}" dt="2022-02-17T11:25:52.826" v="4500"/>
          <ac:spMkLst>
            <pc:docMk/>
            <pc:sldMk cId="3494292542" sldId="2076138386"/>
            <ac:spMk id="3" creationId="{DBDB8844-79D1-DB45-8BA1-17D5E24DE4A6}"/>
          </ac:spMkLst>
        </pc:spChg>
        <pc:spChg chg="del mod">
          <ac:chgData name="Haoyu Song" userId="1bbc3485-30c6-4879-919b-9e291011e6ba" providerId="ADAL" clId="{4DE278FA-A02F-4362-A995-BDBE7C567109}" dt="2022-02-17T11:27:34.142" v="4524" actId="478"/>
          <ac:spMkLst>
            <pc:docMk/>
            <pc:sldMk cId="3494292542" sldId="2076138386"/>
            <ac:spMk id="6" creationId="{EB151293-578D-42CD-B06B-5996662537A9}"/>
          </ac:spMkLst>
        </pc:spChg>
        <pc:spChg chg="del mod">
          <ac:chgData name="Haoyu Song" userId="1bbc3485-30c6-4879-919b-9e291011e6ba" providerId="ADAL" clId="{4DE278FA-A02F-4362-A995-BDBE7C567109}" dt="2022-02-17T11:27:34.142" v="4524" actId="478"/>
          <ac:spMkLst>
            <pc:docMk/>
            <pc:sldMk cId="3494292542" sldId="2076138386"/>
            <ac:spMk id="8" creationId="{C04DFC07-1EF2-44A1-9DF8-7693A95FF737}"/>
          </ac:spMkLst>
        </pc:spChg>
        <pc:spChg chg="add del mod">
          <ac:chgData name="Haoyu Song" userId="1bbc3485-30c6-4879-919b-9e291011e6ba" providerId="ADAL" clId="{4DE278FA-A02F-4362-A995-BDBE7C567109}" dt="2022-02-17T11:15:38.893" v="4368" actId="478"/>
          <ac:spMkLst>
            <pc:docMk/>
            <pc:sldMk cId="3494292542" sldId="2076138386"/>
            <ac:spMk id="16" creationId="{77E561B5-E2D3-451F-9F9D-6F806409FC99}"/>
          </ac:spMkLst>
        </pc:spChg>
        <pc:spChg chg="add del">
          <ac:chgData name="Haoyu Song" userId="1bbc3485-30c6-4879-919b-9e291011e6ba" providerId="ADAL" clId="{4DE278FA-A02F-4362-A995-BDBE7C567109}" dt="2022-02-17T10:55:23.373" v="4170" actId="22"/>
          <ac:spMkLst>
            <pc:docMk/>
            <pc:sldMk cId="3494292542" sldId="2076138386"/>
            <ac:spMk id="20" creationId="{9D402CA1-DE2E-4BC0-B2ED-B1D5310D6EED}"/>
          </ac:spMkLst>
        </pc:spChg>
        <pc:spChg chg="add mod">
          <ac:chgData name="Haoyu Song" userId="1bbc3485-30c6-4879-919b-9e291011e6ba" providerId="ADAL" clId="{4DE278FA-A02F-4362-A995-BDBE7C567109}" dt="2022-02-17T11:03:55.280" v="4224" actId="1076"/>
          <ac:spMkLst>
            <pc:docMk/>
            <pc:sldMk cId="3494292542" sldId="2076138386"/>
            <ac:spMk id="22" creationId="{8A9ABFD8-74A1-48D5-A898-E631D188F97B}"/>
          </ac:spMkLst>
        </pc:spChg>
        <pc:spChg chg="add">
          <ac:chgData name="Haoyu Song" userId="1bbc3485-30c6-4879-919b-9e291011e6ba" providerId="ADAL" clId="{4DE278FA-A02F-4362-A995-BDBE7C567109}" dt="2022-02-17T11:27:34.405" v="4525" actId="22"/>
          <ac:spMkLst>
            <pc:docMk/>
            <pc:sldMk cId="3494292542" sldId="2076138386"/>
            <ac:spMk id="28" creationId="{D1DE6511-3F93-481E-A11F-70082E23E388}"/>
          </ac:spMkLst>
        </pc:spChg>
        <pc:spChg chg="add">
          <ac:chgData name="Haoyu Song" userId="1bbc3485-30c6-4879-919b-9e291011e6ba" providerId="ADAL" clId="{4DE278FA-A02F-4362-A995-BDBE7C567109}" dt="2022-02-17T11:27:34.405" v="4525" actId="22"/>
          <ac:spMkLst>
            <pc:docMk/>
            <pc:sldMk cId="3494292542" sldId="2076138386"/>
            <ac:spMk id="30" creationId="{BD6FE16B-250D-4514-87ED-B23A48284B43}"/>
          </ac:spMkLst>
        </pc:spChg>
        <pc:picChg chg="add del mod">
          <ac:chgData name="Haoyu Song" userId="1bbc3485-30c6-4879-919b-9e291011e6ba" providerId="ADAL" clId="{4DE278FA-A02F-4362-A995-BDBE7C567109}" dt="2022-02-17T10:54:53.446" v="4165" actId="478"/>
          <ac:picMkLst>
            <pc:docMk/>
            <pc:sldMk cId="3494292542" sldId="2076138386"/>
            <ac:picMk id="9" creationId="{0EF5588A-0484-4414-B373-92C5263193D4}"/>
          </ac:picMkLst>
        </pc:picChg>
        <pc:picChg chg="del">
          <ac:chgData name="Haoyu Song" userId="1bbc3485-30c6-4879-919b-9e291011e6ba" providerId="ADAL" clId="{4DE278FA-A02F-4362-A995-BDBE7C567109}" dt="2022-02-17T10:51:56.766" v="4130" actId="478"/>
          <ac:picMkLst>
            <pc:docMk/>
            <pc:sldMk cId="3494292542" sldId="2076138386"/>
            <ac:picMk id="11" creationId="{005717EB-6534-4325-89FB-D3AFD1669A5E}"/>
          </ac:picMkLst>
        </pc:picChg>
        <pc:picChg chg="add del mod">
          <ac:chgData name="Haoyu Song" userId="1bbc3485-30c6-4879-919b-9e291011e6ba" providerId="ADAL" clId="{4DE278FA-A02F-4362-A995-BDBE7C567109}" dt="2022-02-17T10:52:36.041" v="4137" actId="478"/>
          <ac:picMkLst>
            <pc:docMk/>
            <pc:sldMk cId="3494292542" sldId="2076138386"/>
            <ac:picMk id="12" creationId="{FF587FDB-5F70-40CB-9B80-AC6552DED63E}"/>
          </ac:picMkLst>
        </pc:picChg>
        <pc:picChg chg="add del mod">
          <ac:chgData name="Haoyu Song" userId="1bbc3485-30c6-4879-919b-9e291011e6ba" providerId="ADAL" clId="{4DE278FA-A02F-4362-A995-BDBE7C567109}" dt="2022-02-17T11:15:38.893" v="4368" actId="478"/>
          <ac:picMkLst>
            <pc:docMk/>
            <pc:sldMk cId="3494292542" sldId="2076138386"/>
            <ac:picMk id="14" creationId="{591C59F3-FDAF-46AE-8A89-FEA12302269E}"/>
          </ac:picMkLst>
        </pc:picChg>
        <pc:picChg chg="add mod">
          <ac:chgData name="Haoyu Song" userId="1bbc3485-30c6-4879-919b-9e291011e6ba" providerId="ADAL" clId="{4DE278FA-A02F-4362-A995-BDBE7C567109}" dt="2022-02-17T11:03:55.280" v="4224" actId="1076"/>
          <ac:picMkLst>
            <pc:docMk/>
            <pc:sldMk cId="3494292542" sldId="2076138386"/>
            <ac:picMk id="18" creationId="{0AE7FFBD-2D26-4A9E-83EB-8BA616762E8D}"/>
          </ac:picMkLst>
        </pc:picChg>
        <pc:picChg chg="add del mod">
          <ac:chgData name="Haoyu Song" userId="1bbc3485-30c6-4879-919b-9e291011e6ba" providerId="ADAL" clId="{4DE278FA-A02F-4362-A995-BDBE7C567109}" dt="2022-02-17T11:15:40.127" v="4369" actId="478"/>
          <ac:picMkLst>
            <pc:docMk/>
            <pc:sldMk cId="3494292542" sldId="2076138386"/>
            <ac:picMk id="24" creationId="{88E01482-DC68-4CEC-BA7F-902F7BC1773B}"/>
          </ac:picMkLst>
        </pc:picChg>
        <pc:picChg chg="add mod">
          <ac:chgData name="Haoyu Song" userId="1bbc3485-30c6-4879-919b-9e291011e6ba" providerId="ADAL" clId="{4DE278FA-A02F-4362-A995-BDBE7C567109}" dt="2022-02-17T11:16:23.333" v="4376" actId="1076"/>
          <ac:picMkLst>
            <pc:docMk/>
            <pc:sldMk cId="3494292542" sldId="2076138386"/>
            <ac:picMk id="26" creationId="{8830DF2E-1149-45DD-9AB6-8C38C16478C2}"/>
          </ac:picMkLst>
        </pc:picChg>
      </pc:sldChg>
      <pc:sldChg chg="addSp delSp modSp add mod">
        <pc:chgData name="Haoyu Song" userId="1bbc3485-30c6-4879-919b-9e291011e6ba" providerId="ADAL" clId="{4DE278FA-A02F-4362-A995-BDBE7C567109}" dt="2022-02-17T11:27:41.663" v="4529" actId="22"/>
        <pc:sldMkLst>
          <pc:docMk/>
          <pc:sldMk cId="3656686287" sldId="2076138387"/>
        </pc:sldMkLst>
        <pc:spChg chg="mod">
          <ac:chgData name="Haoyu Song" userId="1bbc3485-30c6-4879-919b-9e291011e6ba" providerId="ADAL" clId="{4DE278FA-A02F-4362-A995-BDBE7C567109}" dt="2022-02-17T11:25:59.266" v="4504"/>
          <ac:spMkLst>
            <pc:docMk/>
            <pc:sldMk cId="3656686287" sldId="2076138387"/>
            <ac:spMk id="3" creationId="{DBDB8844-79D1-DB45-8BA1-17D5E24DE4A6}"/>
          </ac:spMkLst>
        </pc:spChg>
        <pc:spChg chg="del">
          <ac:chgData name="Haoyu Song" userId="1bbc3485-30c6-4879-919b-9e291011e6ba" providerId="ADAL" clId="{4DE278FA-A02F-4362-A995-BDBE7C567109}" dt="2022-02-17T11:10:03.992" v="4267" actId="478"/>
          <ac:spMkLst>
            <pc:docMk/>
            <pc:sldMk cId="3656686287" sldId="2076138387"/>
            <ac:spMk id="6" creationId="{EB151293-578D-42CD-B06B-5996662537A9}"/>
          </ac:spMkLst>
        </pc:spChg>
        <pc:spChg chg="del">
          <ac:chgData name="Haoyu Song" userId="1bbc3485-30c6-4879-919b-9e291011e6ba" providerId="ADAL" clId="{4DE278FA-A02F-4362-A995-BDBE7C567109}" dt="2022-02-17T11:10:03.992" v="4267" actId="478"/>
          <ac:spMkLst>
            <pc:docMk/>
            <pc:sldMk cId="3656686287" sldId="2076138387"/>
            <ac:spMk id="8" creationId="{C04DFC07-1EF2-44A1-9DF8-7693A95FF737}"/>
          </ac:spMkLst>
        </pc:spChg>
        <pc:spChg chg="add del">
          <ac:chgData name="Haoyu Song" userId="1bbc3485-30c6-4879-919b-9e291011e6ba" providerId="ADAL" clId="{4DE278FA-A02F-4362-A995-BDBE7C567109}" dt="2022-02-17T11:27:41.362" v="4528" actId="478"/>
          <ac:spMkLst>
            <pc:docMk/>
            <pc:sldMk cId="3656686287" sldId="2076138387"/>
            <ac:spMk id="12" creationId="{39D729F1-E203-4AA8-BD60-20A897802F49}"/>
          </ac:spMkLst>
        </pc:spChg>
        <pc:spChg chg="add del">
          <ac:chgData name="Haoyu Song" userId="1bbc3485-30c6-4879-919b-9e291011e6ba" providerId="ADAL" clId="{4DE278FA-A02F-4362-A995-BDBE7C567109}" dt="2022-02-17T11:27:41.362" v="4528" actId="478"/>
          <ac:spMkLst>
            <pc:docMk/>
            <pc:sldMk cId="3656686287" sldId="2076138387"/>
            <ac:spMk id="13" creationId="{3F564BE4-F797-425F-87FD-618ACD4BBA43}"/>
          </ac:spMkLst>
        </pc:spChg>
        <pc:spChg chg="mod">
          <ac:chgData name="Haoyu Song" userId="1bbc3485-30c6-4879-919b-9e291011e6ba" providerId="ADAL" clId="{4DE278FA-A02F-4362-A995-BDBE7C567109}" dt="2022-02-17T11:10:26.196" v="4271" actId="1076"/>
          <ac:spMkLst>
            <pc:docMk/>
            <pc:sldMk cId="3656686287" sldId="2076138387"/>
            <ac:spMk id="16" creationId="{77E561B5-E2D3-451F-9F9D-6F806409FC99}"/>
          </ac:spMkLst>
        </pc:spChg>
        <pc:spChg chg="add">
          <ac:chgData name="Haoyu Song" userId="1bbc3485-30c6-4879-919b-9e291011e6ba" providerId="ADAL" clId="{4DE278FA-A02F-4362-A995-BDBE7C567109}" dt="2022-02-17T11:27:41.663" v="4529" actId="22"/>
          <ac:spMkLst>
            <pc:docMk/>
            <pc:sldMk cId="3656686287" sldId="2076138387"/>
            <ac:spMk id="21" creationId="{0F863756-C579-4211-8CB8-5501BCFC5830}"/>
          </ac:spMkLst>
        </pc:spChg>
        <pc:spChg chg="del">
          <ac:chgData name="Haoyu Song" userId="1bbc3485-30c6-4879-919b-9e291011e6ba" providerId="ADAL" clId="{4DE278FA-A02F-4362-A995-BDBE7C567109}" dt="2022-02-17T11:06:53.557" v="4245" actId="478"/>
          <ac:spMkLst>
            <pc:docMk/>
            <pc:sldMk cId="3656686287" sldId="2076138387"/>
            <ac:spMk id="22" creationId="{8A9ABFD8-74A1-48D5-A898-E631D188F97B}"/>
          </ac:spMkLst>
        </pc:spChg>
        <pc:spChg chg="add">
          <ac:chgData name="Haoyu Song" userId="1bbc3485-30c6-4879-919b-9e291011e6ba" providerId="ADAL" clId="{4DE278FA-A02F-4362-A995-BDBE7C567109}" dt="2022-02-17T11:27:41.663" v="4529" actId="22"/>
          <ac:spMkLst>
            <pc:docMk/>
            <pc:sldMk cId="3656686287" sldId="2076138387"/>
            <ac:spMk id="25" creationId="{25A53E25-CCCF-4135-ADB6-DE55E5819BA0}"/>
          </ac:spMkLst>
        </pc:spChg>
        <pc:graphicFrameChg chg="del">
          <ac:chgData name="Haoyu Song" userId="1bbc3485-30c6-4879-919b-9e291011e6ba" providerId="ADAL" clId="{4DE278FA-A02F-4362-A995-BDBE7C567109}" dt="2022-02-17T11:10:03.992" v="4267" actId="478"/>
          <ac:graphicFrameMkLst>
            <pc:docMk/>
            <pc:sldMk cId="3656686287" sldId="2076138387"/>
            <ac:graphicFrameMk id="4" creationId="{84809D6A-6F61-40CD-AB31-226F392680B2}"/>
          </ac:graphicFrameMkLst>
        </pc:graphicFrameChg>
        <pc:graphicFrameChg chg="add">
          <ac:chgData name="Haoyu Song" userId="1bbc3485-30c6-4879-919b-9e291011e6ba" providerId="ADAL" clId="{4DE278FA-A02F-4362-A995-BDBE7C567109}" dt="2022-02-17T11:10:04.440" v="4268" actId="22"/>
          <ac:graphicFrameMkLst>
            <pc:docMk/>
            <pc:sldMk cId="3656686287" sldId="2076138387"/>
            <ac:graphicFrameMk id="10" creationId="{37B6F9B4-FD24-43C8-8CFB-1F6B34B8AAEE}"/>
          </ac:graphicFrameMkLst>
        </pc:graphicFrameChg>
        <pc:picChg chg="del">
          <ac:chgData name="Haoyu Song" userId="1bbc3485-30c6-4879-919b-9e291011e6ba" providerId="ADAL" clId="{4DE278FA-A02F-4362-A995-BDBE7C567109}" dt="2022-02-17T11:10:03.992" v="4267" actId="478"/>
          <ac:picMkLst>
            <pc:docMk/>
            <pc:sldMk cId="3656686287" sldId="2076138387"/>
            <ac:picMk id="7" creationId="{16CDF007-B3D3-43AC-A188-CEFE1E98A58C}"/>
          </ac:picMkLst>
        </pc:picChg>
        <pc:picChg chg="add mod">
          <ac:chgData name="Haoyu Song" userId="1bbc3485-30c6-4879-919b-9e291011e6ba" providerId="ADAL" clId="{4DE278FA-A02F-4362-A995-BDBE7C567109}" dt="2022-02-17T11:10:21.017" v="4269" actId="14100"/>
          <ac:picMkLst>
            <pc:docMk/>
            <pc:sldMk cId="3656686287" sldId="2076138387"/>
            <ac:picMk id="9" creationId="{5BB79923-F721-411B-98DD-BD60E5106466}"/>
          </ac:picMkLst>
        </pc:picChg>
        <pc:picChg chg="add">
          <ac:chgData name="Haoyu Song" userId="1bbc3485-30c6-4879-919b-9e291011e6ba" providerId="ADAL" clId="{4DE278FA-A02F-4362-A995-BDBE7C567109}" dt="2022-02-17T11:10:04.440" v="4268" actId="22"/>
          <ac:picMkLst>
            <pc:docMk/>
            <pc:sldMk cId="3656686287" sldId="2076138387"/>
            <ac:picMk id="11" creationId="{0EAF7412-0505-48EA-B149-64D19EFA0B9D}"/>
          </ac:picMkLst>
        </pc:picChg>
        <pc:picChg chg="del">
          <ac:chgData name="Haoyu Song" userId="1bbc3485-30c6-4879-919b-9e291011e6ba" providerId="ADAL" clId="{4DE278FA-A02F-4362-A995-BDBE7C567109}" dt="2022-02-17T11:06:51.483" v="4244" actId="478"/>
          <ac:picMkLst>
            <pc:docMk/>
            <pc:sldMk cId="3656686287" sldId="2076138387"/>
            <ac:picMk id="14" creationId="{591C59F3-FDAF-46AE-8A89-FEA12302269E}"/>
          </ac:picMkLst>
        </pc:picChg>
        <pc:picChg chg="del">
          <ac:chgData name="Haoyu Song" userId="1bbc3485-30c6-4879-919b-9e291011e6ba" providerId="ADAL" clId="{4DE278FA-A02F-4362-A995-BDBE7C567109}" dt="2022-02-17T11:06:51.483" v="4244" actId="478"/>
          <ac:picMkLst>
            <pc:docMk/>
            <pc:sldMk cId="3656686287" sldId="2076138387"/>
            <ac:picMk id="18" creationId="{0AE7FFBD-2D26-4A9E-83EB-8BA616762E8D}"/>
          </ac:picMkLst>
        </pc:picChg>
      </pc:sldChg>
      <pc:sldChg chg="addSp delSp modSp add mod modAnim">
        <pc:chgData name="Haoyu Song" userId="1bbc3485-30c6-4879-919b-9e291011e6ba" providerId="ADAL" clId="{4DE278FA-A02F-4362-A995-BDBE7C567109}" dt="2022-02-18T02:59:54.265" v="5613"/>
        <pc:sldMkLst>
          <pc:docMk/>
          <pc:sldMk cId="3874345300" sldId="2076138388"/>
        </pc:sldMkLst>
        <pc:spChg chg="mod">
          <ac:chgData name="Haoyu Song" userId="1bbc3485-30c6-4879-919b-9e291011e6ba" providerId="ADAL" clId="{4DE278FA-A02F-4362-A995-BDBE7C567109}" dt="2022-02-17T11:25:56.305" v="4503" actId="20577"/>
          <ac:spMkLst>
            <pc:docMk/>
            <pc:sldMk cId="3874345300" sldId="2076138388"/>
            <ac:spMk id="3" creationId="{DBDB8844-79D1-DB45-8BA1-17D5E24DE4A6}"/>
          </ac:spMkLst>
        </pc:spChg>
        <pc:spChg chg="del">
          <ac:chgData name="Haoyu Song" userId="1bbc3485-30c6-4879-919b-9e291011e6ba" providerId="ADAL" clId="{4DE278FA-A02F-4362-A995-BDBE7C567109}" dt="2022-02-17T11:27:37.697" v="4526" actId="478"/>
          <ac:spMkLst>
            <pc:docMk/>
            <pc:sldMk cId="3874345300" sldId="2076138388"/>
            <ac:spMk id="6" creationId="{EB151293-578D-42CD-B06B-5996662537A9}"/>
          </ac:spMkLst>
        </pc:spChg>
        <pc:spChg chg="del">
          <ac:chgData name="Haoyu Song" userId="1bbc3485-30c6-4879-919b-9e291011e6ba" providerId="ADAL" clId="{4DE278FA-A02F-4362-A995-BDBE7C567109}" dt="2022-02-17T11:27:37.697" v="4526" actId="478"/>
          <ac:spMkLst>
            <pc:docMk/>
            <pc:sldMk cId="3874345300" sldId="2076138388"/>
            <ac:spMk id="8" creationId="{C04DFC07-1EF2-44A1-9DF8-7693A95FF737}"/>
          </ac:spMkLst>
        </pc:spChg>
        <pc:spChg chg="add mod">
          <ac:chgData name="Haoyu Song" userId="1bbc3485-30c6-4879-919b-9e291011e6ba" providerId="ADAL" clId="{4DE278FA-A02F-4362-A995-BDBE7C567109}" dt="2022-02-17T11:43:11.524" v="4573" actId="20577"/>
          <ac:spMkLst>
            <pc:docMk/>
            <pc:sldMk cId="3874345300" sldId="2076138388"/>
            <ac:spMk id="12" creationId="{62D1B47C-EFE1-40FD-A17F-3917180E2D9F}"/>
          </ac:spMkLst>
        </pc:spChg>
        <pc:spChg chg="add">
          <ac:chgData name="Haoyu Song" userId="1bbc3485-30c6-4879-919b-9e291011e6ba" providerId="ADAL" clId="{4DE278FA-A02F-4362-A995-BDBE7C567109}" dt="2022-02-17T11:27:38.118" v="4527" actId="22"/>
          <ac:spMkLst>
            <pc:docMk/>
            <pc:sldMk cId="3874345300" sldId="2076138388"/>
            <ac:spMk id="13" creationId="{0D92A52A-662F-478E-8F8A-DEBDA6FC8CB6}"/>
          </ac:spMkLst>
        </pc:spChg>
        <pc:spChg chg="add">
          <ac:chgData name="Haoyu Song" userId="1bbc3485-30c6-4879-919b-9e291011e6ba" providerId="ADAL" clId="{4DE278FA-A02F-4362-A995-BDBE7C567109}" dt="2022-02-17T11:27:38.118" v="4527" actId="22"/>
          <ac:spMkLst>
            <pc:docMk/>
            <pc:sldMk cId="3874345300" sldId="2076138388"/>
            <ac:spMk id="15" creationId="{6B8C5F6B-FF83-42B9-9F30-82303DE7469C}"/>
          </ac:spMkLst>
        </pc:spChg>
        <pc:spChg chg="add del mod">
          <ac:chgData name="Haoyu Song" userId="1bbc3485-30c6-4879-919b-9e291011e6ba" providerId="ADAL" clId="{4DE278FA-A02F-4362-A995-BDBE7C567109}" dt="2022-02-17T11:17:09.581" v="4394" actId="1076"/>
          <ac:spMkLst>
            <pc:docMk/>
            <pc:sldMk cId="3874345300" sldId="2076138388"/>
            <ac:spMk id="16" creationId="{77E561B5-E2D3-451F-9F9D-6F806409FC99}"/>
          </ac:spMkLst>
        </pc:spChg>
        <pc:spChg chg="del">
          <ac:chgData name="Haoyu Song" userId="1bbc3485-30c6-4879-919b-9e291011e6ba" providerId="ADAL" clId="{4DE278FA-A02F-4362-A995-BDBE7C567109}" dt="2022-02-17T11:16:32.258" v="4378" actId="478"/>
          <ac:spMkLst>
            <pc:docMk/>
            <pc:sldMk cId="3874345300" sldId="2076138388"/>
            <ac:spMk id="22" creationId="{8A9ABFD8-74A1-48D5-A898-E631D188F97B}"/>
          </ac:spMkLst>
        </pc:spChg>
        <pc:grpChg chg="add">
          <ac:chgData name="Haoyu Song" userId="1bbc3485-30c6-4879-919b-9e291011e6ba" providerId="ADAL" clId="{4DE278FA-A02F-4362-A995-BDBE7C567109}" dt="2022-02-18T02:59:01.924" v="5596" actId="164"/>
          <ac:grpSpMkLst>
            <pc:docMk/>
            <pc:sldMk cId="3874345300" sldId="2076138388"/>
            <ac:grpSpMk id="5" creationId="{A738456C-E4B9-405B-8626-0E153563705E}"/>
          </ac:grpSpMkLst>
        </pc:grpChg>
        <pc:picChg chg="add del mod">
          <ac:chgData name="Haoyu Song" userId="1bbc3485-30c6-4879-919b-9e291011e6ba" providerId="ADAL" clId="{4DE278FA-A02F-4362-A995-BDBE7C567109}" dt="2022-02-17T11:17:05.752" v="4393" actId="22"/>
          <ac:picMkLst>
            <pc:docMk/>
            <pc:sldMk cId="3874345300" sldId="2076138388"/>
            <ac:picMk id="9" creationId="{B396F81E-1536-4F78-BD68-BA1B78A66496}"/>
          </ac:picMkLst>
        </pc:picChg>
        <pc:picChg chg="add mod">
          <ac:chgData name="Haoyu Song" userId="1bbc3485-30c6-4879-919b-9e291011e6ba" providerId="ADAL" clId="{4DE278FA-A02F-4362-A995-BDBE7C567109}" dt="2022-02-17T11:18:06.472" v="4404" actId="1076"/>
          <ac:picMkLst>
            <pc:docMk/>
            <pc:sldMk cId="3874345300" sldId="2076138388"/>
            <ac:picMk id="11" creationId="{7A9DD882-BCFC-4A27-B901-5F89C3BCF12F}"/>
          </ac:picMkLst>
        </pc:picChg>
        <pc:picChg chg="add del mod">
          <ac:chgData name="Haoyu Song" userId="1bbc3485-30c6-4879-919b-9e291011e6ba" providerId="ADAL" clId="{4DE278FA-A02F-4362-A995-BDBE7C567109}" dt="2022-02-17T11:17:09.581" v="4394" actId="1076"/>
          <ac:picMkLst>
            <pc:docMk/>
            <pc:sldMk cId="3874345300" sldId="2076138388"/>
            <ac:picMk id="14" creationId="{591C59F3-FDAF-46AE-8A89-FEA12302269E}"/>
          </ac:picMkLst>
        </pc:picChg>
        <pc:picChg chg="del">
          <ac:chgData name="Haoyu Song" userId="1bbc3485-30c6-4879-919b-9e291011e6ba" providerId="ADAL" clId="{4DE278FA-A02F-4362-A995-BDBE7C567109}" dt="2022-02-17T11:16:32.258" v="4378" actId="478"/>
          <ac:picMkLst>
            <pc:docMk/>
            <pc:sldMk cId="3874345300" sldId="2076138388"/>
            <ac:picMk id="18" creationId="{0AE7FFBD-2D26-4A9E-83EB-8BA616762E8D}"/>
          </ac:picMkLst>
        </pc:picChg>
        <pc:picChg chg="del mod">
          <ac:chgData name="Haoyu Song" userId="1bbc3485-30c6-4879-919b-9e291011e6ba" providerId="ADAL" clId="{4DE278FA-A02F-4362-A995-BDBE7C567109}" dt="2022-02-17T11:16:29.582" v="4377" actId="478"/>
          <ac:picMkLst>
            <pc:docMk/>
            <pc:sldMk cId="3874345300" sldId="2076138388"/>
            <ac:picMk id="24" creationId="{88E01482-DC68-4CEC-BA7F-902F7BC1773B}"/>
          </ac:picMkLst>
        </pc:picChg>
      </pc:sldChg>
      <pc:sldChg chg="addSp delSp modSp add mod">
        <pc:chgData name="Haoyu Song" userId="1bbc3485-30c6-4879-919b-9e291011e6ba" providerId="ADAL" clId="{4DE278FA-A02F-4362-A995-BDBE7C567109}" dt="2022-02-17T12:07:21.861" v="4771" actId="1036"/>
        <pc:sldMkLst>
          <pc:docMk/>
          <pc:sldMk cId="4044135181" sldId="2076138389"/>
        </pc:sldMkLst>
        <pc:spChg chg="mod">
          <ac:chgData name="Haoyu Song" userId="1bbc3485-30c6-4879-919b-9e291011e6ba" providerId="ADAL" clId="{4DE278FA-A02F-4362-A995-BDBE7C567109}" dt="2022-02-17T11:26:15.014" v="4516" actId="20577"/>
          <ac:spMkLst>
            <pc:docMk/>
            <pc:sldMk cId="4044135181" sldId="2076138389"/>
            <ac:spMk id="3" creationId="{DBDB8844-79D1-DB45-8BA1-17D5E24DE4A6}"/>
          </ac:spMkLst>
        </pc:spChg>
        <pc:spChg chg="del">
          <ac:chgData name="Haoyu Song" userId="1bbc3485-30c6-4879-919b-9e291011e6ba" providerId="ADAL" clId="{4DE278FA-A02F-4362-A995-BDBE7C567109}" dt="2022-02-17T11:27:46.154" v="4530" actId="478"/>
          <ac:spMkLst>
            <pc:docMk/>
            <pc:sldMk cId="4044135181" sldId="2076138389"/>
            <ac:spMk id="12" creationId="{39D729F1-E203-4AA8-BD60-20A897802F49}"/>
          </ac:spMkLst>
        </pc:spChg>
        <pc:spChg chg="del">
          <ac:chgData name="Haoyu Song" userId="1bbc3485-30c6-4879-919b-9e291011e6ba" providerId="ADAL" clId="{4DE278FA-A02F-4362-A995-BDBE7C567109}" dt="2022-02-17T11:27:46.154" v="4530" actId="478"/>
          <ac:spMkLst>
            <pc:docMk/>
            <pc:sldMk cId="4044135181" sldId="2076138389"/>
            <ac:spMk id="13" creationId="{3F564BE4-F797-425F-87FD-618ACD4BBA43}"/>
          </ac:spMkLst>
        </pc:spChg>
        <pc:spChg chg="del">
          <ac:chgData name="Haoyu Song" userId="1bbc3485-30c6-4879-919b-9e291011e6ba" providerId="ADAL" clId="{4DE278FA-A02F-4362-A995-BDBE7C567109}" dt="2022-02-17T11:18:45.979" v="4411" actId="478"/>
          <ac:spMkLst>
            <pc:docMk/>
            <pc:sldMk cId="4044135181" sldId="2076138389"/>
            <ac:spMk id="16" creationId="{77E561B5-E2D3-451F-9F9D-6F806409FC99}"/>
          </ac:spMkLst>
        </pc:spChg>
        <pc:spChg chg="add mod">
          <ac:chgData name="Haoyu Song" userId="1bbc3485-30c6-4879-919b-9e291011e6ba" providerId="ADAL" clId="{4DE278FA-A02F-4362-A995-BDBE7C567109}" dt="2022-02-17T11:23:26.349" v="4490" actId="14100"/>
          <ac:spMkLst>
            <pc:docMk/>
            <pc:sldMk cId="4044135181" sldId="2076138389"/>
            <ac:spMk id="20" creationId="{11CB7ED9-EB70-4470-BE0C-50F7580717D1}"/>
          </ac:spMkLst>
        </pc:spChg>
        <pc:spChg chg="add">
          <ac:chgData name="Haoyu Song" userId="1bbc3485-30c6-4879-919b-9e291011e6ba" providerId="ADAL" clId="{4DE278FA-A02F-4362-A995-BDBE7C567109}" dt="2022-02-17T11:27:46.477" v="4531" actId="22"/>
          <ac:spMkLst>
            <pc:docMk/>
            <pc:sldMk cId="4044135181" sldId="2076138389"/>
            <ac:spMk id="22" creationId="{DEE5C005-9E99-4506-97B0-307EDEA6B7F6}"/>
          </ac:spMkLst>
        </pc:spChg>
        <pc:spChg chg="add">
          <ac:chgData name="Haoyu Song" userId="1bbc3485-30c6-4879-919b-9e291011e6ba" providerId="ADAL" clId="{4DE278FA-A02F-4362-A995-BDBE7C567109}" dt="2022-02-17T11:27:46.477" v="4531" actId="22"/>
          <ac:spMkLst>
            <pc:docMk/>
            <pc:sldMk cId="4044135181" sldId="2076138389"/>
            <ac:spMk id="24" creationId="{CE26B55A-9EEE-4910-A163-75262ABDF79F}"/>
          </ac:spMkLst>
        </pc:spChg>
        <pc:grpChg chg="add mod">
          <ac:chgData name="Haoyu Song" userId="1bbc3485-30c6-4879-919b-9e291011e6ba" providerId="ADAL" clId="{4DE278FA-A02F-4362-A995-BDBE7C567109}" dt="2022-02-17T12:07:21.861" v="4771" actId="1036"/>
          <ac:grpSpMkLst>
            <pc:docMk/>
            <pc:sldMk cId="4044135181" sldId="2076138389"/>
            <ac:grpSpMk id="18" creationId="{F4C93A24-5FEF-4968-B1FC-FB9B0ECDF550}"/>
          </ac:grpSpMkLst>
        </pc:grpChg>
        <pc:picChg chg="add del mod">
          <ac:chgData name="Haoyu Song" userId="1bbc3485-30c6-4879-919b-9e291011e6ba" providerId="ADAL" clId="{4DE278FA-A02F-4362-A995-BDBE7C567109}" dt="2022-02-17T11:19:15.305" v="4414" actId="478"/>
          <ac:picMkLst>
            <pc:docMk/>
            <pc:sldMk cId="4044135181" sldId="2076138389"/>
            <ac:picMk id="5" creationId="{737D4471-7850-497D-AACF-A22977702B4E}"/>
          </ac:picMkLst>
        </pc:picChg>
        <pc:picChg chg="add mod">
          <ac:chgData name="Haoyu Song" userId="1bbc3485-30c6-4879-919b-9e291011e6ba" providerId="ADAL" clId="{4DE278FA-A02F-4362-A995-BDBE7C567109}" dt="2022-02-17T11:19:54.425" v="4421" actId="1076"/>
          <ac:picMkLst>
            <pc:docMk/>
            <pc:sldMk cId="4044135181" sldId="2076138389"/>
            <ac:picMk id="7" creationId="{2ABFA542-2EAB-4848-9ADB-D6002BAD0E57}"/>
          </ac:picMkLst>
        </pc:picChg>
        <pc:picChg chg="del">
          <ac:chgData name="Haoyu Song" userId="1bbc3485-30c6-4879-919b-9e291011e6ba" providerId="ADAL" clId="{4DE278FA-A02F-4362-A995-BDBE7C567109}" dt="2022-02-17T11:18:45.979" v="4411" actId="478"/>
          <ac:picMkLst>
            <pc:docMk/>
            <pc:sldMk cId="4044135181" sldId="2076138389"/>
            <ac:picMk id="9" creationId="{5BB79923-F721-411B-98DD-BD60E5106466}"/>
          </ac:picMkLst>
        </pc:picChg>
        <pc:picChg chg="add mod">
          <ac:chgData name="Haoyu Song" userId="1bbc3485-30c6-4879-919b-9e291011e6ba" providerId="ADAL" clId="{4DE278FA-A02F-4362-A995-BDBE7C567109}" dt="2022-02-17T11:21:53.755" v="4459" actId="1037"/>
          <ac:picMkLst>
            <pc:docMk/>
            <pc:sldMk cId="4044135181" sldId="2076138389"/>
            <ac:picMk id="14" creationId="{63F8AC95-CEA4-4A8E-BE58-81EE0D7E75D6}"/>
          </ac:picMkLst>
        </pc:picChg>
        <pc:picChg chg="add mod">
          <ac:chgData name="Haoyu Song" userId="1bbc3485-30c6-4879-919b-9e291011e6ba" providerId="ADAL" clId="{4DE278FA-A02F-4362-A995-BDBE7C567109}" dt="2022-02-17T11:21:42.634" v="4456" actId="14100"/>
          <ac:picMkLst>
            <pc:docMk/>
            <pc:sldMk cId="4044135181" sldId="2076138389"/>
            <ac:picMk id="17" creationId="{A8171438-7524-4C0E-8C99-70649BF48EE2}"/>
          </ac:picMkLst>
        </pc:picChg>
        <pc:picChg chg="add del mod">
          <ac:chgData name="Haoyu Song" userId="1bbc3485-30c6-4879-919b-9e291011e6ba" providerId="ADAL" clId="{4DE278FA-A02F-4362-A995-BDBE7C567109}" dt="2022-02-17T11:58:14.644" v="4577" actId="478"/>
          <ac:picMkLst>
            <pc:docMk/>
            <pc:sldMk cId="4044135181" sldId="2076138389"/>
            <ac:picMk id="26" creationId="{9B5B9B7E-E7B1-4D8D-A095-91039CF870C3}"/>
          </ac:picMkLst>
        </pc:picChg>
      </pc:sldChg>
      <pc:sldChg chg="modSp new add del mod">
        <pc:chgData name="Haoyu Song" userId="1bbc3485-30c6-4879-919b-9e291011e6ba" providerId="ADAL" clId="{4DE278FA-A02F-4362-A995-BDBE7C567109}" dt="2022-02-17T13:17:22.225" v="5486" actId="20577"/>
        <pc:sldMkLst>
          <pc:docMk/>
          <pc:sldMk cId="1824742615" sldId="2076138390"/>
        </pc:sldMkLst>
        <pc:spChg chg="mod">
          <ac:chgData name="Haoyu Song" userId="1bbc3485-30c6-4879-919b-9e291011e6ba" providerId="ADAL" clId="{4DE278FA-A02F-4362-A995-BDBE7C567109}" dt="2022-02-17T11:29:24.351" v="4557" actId="20577"/>
          <ac:spMkLst>
            <pc:docMk/>
            <pc:sldMk cId="1824742615" sldId="2076138390"/>
            <ac:spMk id="2" creationId="{675C9BAD-094C-4796-9558-4DF8FF541C3A}"/>
          </ac:spMkLst>
        </pc:spChg>
        <pc:spChg chg="mod">
          <ac:chgData name="Haoyu Song" userId="1bbc3485-30c6-4879-919b-9e291011e6ba" providerId="ADAL" clId="{4DE278FA-A02F-4362-A995-BDBE7C567109}" dt="2022-02-17T13:17:22.225" v="5486" actId="20577"/>
          <ac:spMkLst>
            <pc:docMk/>
            <pc:sldMk cId="1824742615" sldId="2076138390"/>
            <ac:spMk id="3" creationId="{01E679EA-D8A2-4C5D-B639-408B52F83AA6}"/>
          </ac:spMkLst>
        </pc:spChg>
      </pc:sldChg>
      <pc:sldChg chg="modSp add del mod">
        <pc:chgData name="Haoyu Song" userId="1bbc3485-30c6-4879-919b-9e291011e6ba" providerId="ADAL" clId="{4DE278FA-A02F-4362-A995-BDBE7C567109}" dt="2022-02-17T11:29:11.716" v="4544"/>
        <pc:sldMkLst>
          <pc:docMk/>
          <pc:sldMk cId="3681917627" sldId="2076138390"/>
        </pc:sldMkLst>
        <pc:spChg chg="mod">
          <ac:chgData name="Haoyu Song" userId="1bbc3485-30c6-4879-919b-9e291011e6ba" providerId="ADAL" clId="{4DE278FA-A02F-4362-A995-BDBE7C567109}" dt="2022-02-17T11:29:11.207" v="4543" actId="20577"/>
          <ac:spMkLst>
            <pc:docMk/>
            <pc:sldMk cId="3681917627" sldId="2076138390"/>
            <ac:spMk id="2" creationId="{8F75FC18-B471-2244-A0BD-3D0FF2D40506}"/>
          </ac:spMkLst>
        </pc:spChg>
      </pc:sldChg>
      <pc:sldChg chg="modSp add mod">
        <pc:chgData name="Haoyu Song" userId="1bbc3485-30c6-4879-919b-9e291011e6ba" providerId="ADAL" clId="{4DE278FA-A02F-4362-A995-BDBE7C567109}" dt="2022-02-18T04:15:14.112" v="5634" actId="20577"/>
        <pc:sldMkLst>
          <pc:docMk/>
          <pc:sldMk cId="2409318888" sldId="2076138391"/>
        </pc:sldMkLst>
        <pc:spChg chg="mod">
          <ac:chgData name="Haoyu Song" userId="1bbc3485-30c6-4879-919b-9e291011e6ba" providerId="ADAL" clId="{4DE278FA-A02F-4362-A995-BDBE7C567109}" dt="2022-02-17T11:40:00.541" v="4572" actId="20577"/>
          <ac:spMkLst>
            <pc:docMk/>
            <pc:sldMk cId="2409318888" sldId="2076138391"/>
            <ac:spMk id="2" creationId="{675C9BAD-094C-4796-9558-4DF8FF541C3A}"/>
          </ac:spMkLst>
        </pc:spChg>
        <pc:spChg chg="mod">
          <ac:chgData name="Haoyu Song" userId="1bbc3485-30c6-4879-919b-9e291011e6ba" providerId="ADAL" clId="{4DE278FA-A02F-4362-A995-BDBE7C567109}" dt="2022-02-18T04:15:14.112" v="5634" actId="20577"/>
          <ac:spMkLst>
            <pc:docMk/>
            <pc:sldMk cId="2409318888" sldId="2076138391"/>
            <ac:spMk id="3" creationId="{01E679EA-D8A2-4C5D-B639-408B52F83AA6}"/>
          </ac:spMkLst>
        </pc:spChg>
      </pc:sldChg>
      <pc:sldChg chg="new del">
        <pc:chgData name="Haoyu Song" userId="1bbc3485-30c6-4879-919b-9e291011e6ba" providerId="ADAL" clId="{4DE278FA-A02F-4362-A995-BDBE7C567109}" dt="2022-02-18T03:03:31.153" v="5615" actId="680"/>
        <pc:sldMkLst>
          <pc:docMk/>
          <pc:sldMk cId="3014811100" sldId="2076138392"/>
        </pc:sldMkLst>
      </pc:sldChg>
    </pc:docChg>
  </pc:docChgLst>
  <pc:docChgLst>
    <pc:chgData name="Yiheng Xu" userId="b86c1ef1-e8b9-46b6-9f91-6a652d2128a8" providerId="ADAL" clId="{59756525-EC73-7647-8366-AA0C60C11832}"/>
    <pc:docChg chg="undo custSel addSld delSld modSld sldOrd">
      <pc:chgData name="Yiheng Xu" userId="b86c1ef1-e8b9-46b6-9f91-6a652d2128a8" providerId="ADAL" clId="{59756525-EC73-7647-8366-AA0C60C11832}" dt="2021-10-22T06:50:33.607" v="2931" actId="113"/>
      <pc:docMkLst>
        <pc:docMk/>
      </pc:docMkLst>
      <pc:sldChg chg="modSp mod">
        <pc:chgData name="Yiheng Xu" userId="b86c1ef1-e8b9-46b6-9f91-6a652d2128a8" providerId="ADAL" clId="{59756525-EC73-7647-8366-AA0C60C11832}" dt="2021-10-22T05:43:41.500" v="2930" actId="20577"/>
        <pc:sldMkLst>
          <pc:docMk/>
          <pc:sldMk cId="3057102655" sldId="256"/>
        </pc:sldMkLst>
        <pc:spChg chg="mod">
          <ac:chgData name="Yiheng Xu" userId="b86c1ef1-e8b9-46b6-9f91-6a652d2128a8" providerId="ADAL" clId="{59756525-EC73-7647-8366-AA0C60C11832}" dt="2021-10-22T05:43:41.500" v="2930" actId="20577"/>
          <ac:spMkLst>
            <pc:docMk/>
            <pc:sldMk cId="3057102655" sldId="256"/>
            <ac:spMk id="3" creationId="{B3D90E87-3097-AE47-BC8D-62066DFDC4F7}"/>
          </ac:spMkLst>
        </pc:spChg>
      </pc:sldChg>
      <pc:sldChg chg="modSp mod">
        <pc:chgData name="Yiheng Xu" userId="b86c1ef1-e8b9-46b6-9f91-6a652d2128a8" providerId="ADAL" clId="{59756525-EC73-7647-8366-AA0C60C11832}" dt="2021-10-22T03:29:38.826" v="121" actId="20577"/>
        <pc:sldMkLst>
          <pc:docMk/>
          <pc:sldMk cId="1341384026" sldId="2076138339"/>
        </pc:sldMkLst>
        <pc:spChg chg="mod">
          <ac:chgData name="Yiheng Xu" userId="b86c1ef1-e8b9-46b6-9f91-6a652d2128a8" providerId="ADAL" clId="{59756525-EC73-7647-8366-AA0C60C11832}" dt="2021-10-22T03:29:38.826" v="121" actId="20577"/>
          <ac:spMkLst>
            <pc:docMk/>
            <pc:sldMk cId="1341384026" sldId="2076138339"/>
            <ac:spMk id="2" creationId="{8F75FC18-B471-2244-A0BD-3D0FF2D40506}"/>
          </ac:spMkLst>
        </pc:spChg>
      </pc:sldChg>
      <pc:sldChg chg="addSp modSp mod ord">
        <pc:chgData name="Yiheng Xu" userId="b86c1ef1-e8b9-46b6-9f91-6a652d2128a8" providerId="ADAL" clId="{59756525-EC73-7647-8366-AA0C60C11832}" dt="2021-10-22T05:28:46.498" v="2460" actId="20577"/>
        <pc:sldMkLst>
          <pc:docMk/>
          <pc:sldMk cId="2878479363" sldId="2076138340"/>
        </pc:sldMkLst>
        <pc:spChg chg="mod">
          <ac:chgData name="Yiheng Xu" userId="b86c1ef1-e8b9-46b6-9f91-6a652d2128a8" providerId="ADAL" clId="{59756525-EC73-7647-8366-AA0C60C11832}" dt="2021-10-22T05:28:46.498" v="2460" actId="20577"/>
          <ac:spMkLst>
            <pc:docMk/>
            <pc:sldMk cId="2878479363" sldId="2076138340"/>
            <ac:spMk id="2" creationId="{8F75FC18-B471-2244-A0BD-3D0FF2D40506}"/>
          </ac:spMkLst>
        </pc:spChg>
        <pc:spChg chg="mod">
          <ac:chgData name="Yiheng Xu" userId="b86c1ef1-e8b9-46b6-9f91-6a652d2128a8" providerId="ADAL" clId="{59756525-EC73-7647-8366-AA0C60C11832}" dt="2021-10-22T05:23:04.837" v="2445" actId="113"/>
          <ac:spMkLst>
            <pc:docMk/>
            <pc:sldMk cId="2878479363" sldId="2076138340"/>
            <ac:spMk id="3" creationId="{DBDB8844-79D1-DB45-8BA1-17D5E24DE4A6}"/>
          </ac:spMkLst>
        </pc:spChg>
        <pc:picChg chg="add mod">
          <ac:chgData name="Yiheng Xu" userId="b86c1ef1-e8b9-46b6-9f91-6a652d2128a8" providerId="ADAL" clId="{59756525-EC73-7647-8366-AA0C60C11832}" dt="2021-10-22T05:22:19.975" v="2444" actId="167"/>
          <ac:picMkLst>
            <pc:docMk/>
            <pc:sldMk cId="2878479363" sldId="2076138340"/>
            <ac:picMk id="4" creationId="{6E3946FC-29AB-664B-9822-DECCB3A6D396}"/>
          </ac:picMkLst>
        </pc:picChg>
      </pc:sldChg>
      <pc:sldChg chg="delSp modSp add mod">
        <pc:chgData name="Yiheng Xu" userId="b86c1ef1-e8b9-46b6-9f91-6a652d2128a8" providerId="ADAL" clId="{59756525-EC73-7647-8366-AA0C60C11832}" dt="2021-10-22T03:27:11.048" v="75" actId="20577"/>
        <pc:sldMkLst>
          <pc:docMk/>
          <pc:sldMk cId="1764619937" sldId="2076138344"/>
        </pc:sldMkLst>
        <pc:spChg chg="mod">
          <ac:chgData name="Yiheng Xu" userId="b86c1ef1-e8b9-46b6-9f91-6a652d2128a8" providerId="ADAL" clId="{59756525-EC73-7647-8366-AA0C60C11832}" dt="2021-10-22T03:27:11.048" v="75" actId="20577"/>
          <ac:spMkLst>
            <pc:docMk/>
            <pc:sldMk cId="1764619937" sldId="2076138344"/>
            <ac:spMk id="2" creationId="{8F75FC18-B471-2244-A0BD-3D0FF2D40506}"/>
          </ac:spMkLst>
        </pc:spChg>
        <pc:spChg chg="mod">
          <ac:chgData name="Yiheng Xu" userId="b86c1ef1-e8b9-46b6-9f91-6a652d2128a8" providerId="ADAL" clId="{59756525-EC73-7647-8366-AA0C60C11832}" dt="2021-10-22T03:25:45.864" v="23" actId="113"/>
          <ac:spMkLst>
            <pc:docMk/>
            <pc:sldMk cId="1764619937" sldId="2076138344"/>
            <ac:spMk id="3" creationId="{DBDB8844-79D1-DB45-8BA1-17D5E24DE4A6}"/>
          </ac:spMkLst>
        </pc:spChg>
        <pc:picChg chg="del">
          <ac:chgData name="Yiheng Xu" userId="b86c1ef1-e8b9-46b6-9f91-6a652d2128a8" providerId="ADAL" clId="{59756525-EC73-7647-8366-AA0C60C11832}" dt="2021-10-22T03:24:33.332" v="1" actId="478"/>
          <ac:picMkLst>
            <pc:docMk/>
            <pc:sldMk cId="1764619937" sldId="2076138344"/>
            <ac:picMk id="5" creationId="{48424913-6AFF-6F4F-A165-47A510F8E4E4}"/>
          </ac:picMkLst>
        </pc:picChg>
      </pc:sldChg>
      <pc:sldChg chg="modSp add del mod">
        <pc:chgData name="Yiheng Xu" userId="b86c1ef1-e8b9-46b6-9f91-6a652d2128a8" providerId="ADAL" clId="{59756525-EC73-7647-8366-AA0C60C11832}" dt="2021-10-22T03:28:04.604" v="98" actId="2696"/>
        <pc:sldMkLst>
          <pc:docMk/>
          <pc:sldMk cId="275460060" sldId="2076138345"/>
        </pc:sldMkLst>
        <pc:spChg chg="mod">
          <ac:chgData name="Yiheng Xu" userId="b86c1ef1-e8b9-46b6-9f91-6a652d2128a8" providerId="ADAL" clId="{59756525-EC73-7647-8366-AA0C60C11832}" dt="2021-10-22T03:27:48.542" v="95" actId="20577"/>
          <ac:spMkLst>
            <pc:docMk/>
            <pc:sldMk cId="275460060" sldId="2076138345"/>
            <ac:spMk id="2" creationId="{8F75FC18-B471-2244-A0BD-3D0FF2D40506}"/>
          </ac:spMkLst>
        </pc:spChg>
        <pc:spChg chg="mod">
          <ac:chgData name="Yiheng Xu" userId="b86c1ef1-e8b9-46b6-9f91-6a652d2128a8" providerId="ADAL" clId="{59756525-EC73-7647-8366-AA0C60C11832}" dt="2021-10-22T03:27:53.596" v="97" actId="20577"/>
          <ac:spMkLst>
            <pc:docMk/>
            <pc:sldMk cId="275460060" sldId="2076138345"/>
            <ac:spMk id="3" creationId="{DBDB8844-79D1-DB45-8BA1-17D5E24DE4A6}"/>
          </ac:spMkLst>
        </pc:spChg>
      </pc:sldChg>
      <pc:sldChg chg="addSp delSp modSp add mod">
        <pc:chgData name="Yiheng Xu" userId="b86c1ef1-e8b9-46b6-9f91-6a652d2128a8" providerId="ADAL" clId="{59756525-EC73-7647-8366-AA0C60C11832}" dt="2021-10-22T03:37:49.296" v="351" actId="20577"/>
        <pc:sldMkLst>
          <pc:docMk/>
          <pc:sldMk cId="2465101908" sldId="2076138345"/>
        </pc:sldMkLst>
        <pc:spChg chg="mod">
          <ac:chgData name="Yiheng Xu" userId="b86c1ef1-e8b9-46b6-9f91-6a652d2128a8" providerId="ADAL" clId="{59756525-EC73-7647-8366-AA0C60C11832}" dt="2021-10-22T03:29:26.210" v="116" actId="20577"/>
          <ac:spMkLst>
            <pc:docMk/>
            <pc:sldMk cId="2465101908" sldId="2076138345"/>
            <ac:spMk id="2" creationId="{8F75FC18-B471-2244-A0BD-3D0FF2D40506}"/>
          </ac:spMkLst>
        </pc:spChg>
        <pc:spChg chg="mod">
          <ac:chgData name="Yiheng Xu" userId="b86c1ef1-e8b9-46b6-9f91-6a652d2128a8" providerId="ADAL" clId="{59756525-EC73-7647-8366-AA0C60C11832}" dt="2021-10-22T03:37:49.296" v="351" actId="20577"/>
          <ac:spMkLst>
            <pc:docMk/>
            <pc:sldMk cId="2465101908" sldId="2076138345"/>
            <ac:spMk id="3" creationId="{DBDB8844-79D1-DB45-8BA1-17D5E24DE4A6}"/>
          </ac:spMkLst>
        </pc:spChg>
        <pc:spChg chg="add del mod">
          <ac:chgData name="Yiheng Xu" userId="b86c1ef1-e8b9-46b6-9f91-6a652d2128a8" providerId="ADAL" clId="{59756525-EC73-7647-8366-AA0C60C11832}" dt="2021-10-22T03:29:48.185" v="123" actId="767"/>
          <ac:spMkLst>
            <pc:docMk/>
            <pc:sldMk cId="2465101908" sldId="2076138345"/>
            <ac:spMk id="5" creationId="{5AA22918-CE4F-EC4C-9250-F6EEC33D40EA}"/>
          </ac:spMkLst>
        </pc:spChg>
        <pc:spChg chg="del">
          <ac:chgData name="Yiheng Xu" userId="b86c1ef1-e8b9-46b6-9f91-6a652d2128a8" providerId="ADAL" clId="{59756525-EC73-7647-8366-AA0C60C11832}" dt="2021-10-22T03:29:52.060" v="124" actId="478"/>
          <ac:spMkLst>
            <pc:docMk/>
            <pc:sldMk cId="2465101908" sldId="2076138345"/>
            <ac:spMk id="7" creationId="{970AB5C8-7AFE-5D43-99E5-CCDE8F7155C8}"/>
          </ac:spMkLst>
        </pc:spChg>
        <pc:spChg chg="del">
          <ac:chgData name="Yiheng Xu" userId="b86c1ef1-e8b9-46b6-9f91-6a652d2128a8" providerId="ADAL" clId="{59756525-EC73-7647-8366-AA0C60C11832}" dt="2021-10-22T03:29:52.060" v="124" actId="478"/>
          <ac:spMkLst>
            <pc:docMk/>
            <pc:sldMk cId="2465101908" sldId="2076138345"/>
            <ac:spMk id="12" creationId="{87C82018-C47F-FA42-9BCF-DBB9FCF6F7F2}"/>
          </ac:spMkLst>
        </pc:spChg>
        <pc:spChg chg="add del">
          <ac:chgData name="Yiheng Xu" userId="b86c1ef1-e8b9-46b6-9f91-6a652d2128a8" providerId="ADAL" clId="{59756525-EC73-7647-8366-AA0C60C11832}" dt="2021-10-22T03:33:29.679" v="226" actId="22"/>
          <ac:spMkLst>
            <pc:docMk/>
            <pc:sldMk cId="2465101908" sldId="2076138345"/>
            <ac:spMk id="14" creationId="{92002599-A749-5542-B5C5-519B067FA844}"/>
          </ac:spMkLst>
        </pc:spChg>
        <pc:picChg chg="add del mod">
          <ac:chgData name="Yiheng Xu" userId="b86c1ef1-e8b9-46b6-9f91-6a652d2128a8" providerId="ADAL" clId="{59756525-EC73-7647-8366-AA0C60C11832}" dt="2021-10-22T03:32:41.194" v="177" actId="478"/>
          <ac:picMkLst>
            <pc:docMk/>
            <pc:sldMk cId="2465101908" sldId="2076138345"/>
            <ac:picMk id="6" creationId="{D37B36D9-C749-1642-BB83-6DA120D1683A}"/>
          </ac:picMkLst>
        </pc:picChg>
        <pc:picChg chg="add mod">
          <ac:chgData name="Yiheng Xu" userId="b86c1ef1-e8b9-46b6-9f91-6a652d2128a8" providerId="ADAL" clId="{59756525-EC73-7647-8366-AA0C60C11832}" dt="2021-10-22T03:33:46.010" v="231" actId="1076"/>
          <ac:picMkLst>
            <pc:docMk/>
            <pc:sldMk cId="2465101908" sldId="2076138345"/>
            <ac:picMk id="8" creationId="{809EC504-1F0A-2443-AD94-FFB73DCB5C1F}"/>
          </ac:picMkLst>
        </pc:picChg>
        <pc:picChg chg="del">
          <ac:chgData name="Yiheng Xu" userId="b86c1ef1-e8b9-46b6-9f91-6a652d2128a8" providerId="ADAL" clId="{59756525-EC73-7647-8366-AA0C60C11832}" dt="2021-10-22T03:29:52.060" v="124" actId="478"/>
          <ac:picMkLst>
            <pc:docMk/>
            <pc:sldMk cId="2465101908" sldId="2076138345"/>
            <ac:picMk id="9" creationId="{7D892658-0FD3-4242-A751-2896EA7B4A37}"/>
          </ac:picMkLst>
        </pc:picChg>
        <pc:picChg chg="del">
          <ac:chgData name="Yiheng Xu" userId="b86c1ef1-e8b9-46b6-9f91-6a652d2128a8" providerId="ADAL" clId="{59756525-EC73-7647-8366-AA0C60C11832}" dt="2021-10-22T03:29:53.632" v="125" actId="478"/>
          <ac:picMkLst>
            <pc:docMk/>
            <pc:sldMk cId="2465101908" sldId="2076138345"/>
            <ac:picMk id="10" creationId="{BEFDC234-7ECA-524D-9F8B-713F9B158838}"/>
          </ac:picMkLst>
        </pc:picChg>
        <pc:picChg chg="del">
          <ac:chgData name="Yiheng Xu" userId="b86c1ef1-e8b9-46b6-9f91-6a652d2128a8" providerId="ADAL" clId="{59756525-EC73-7647-8366-AA0C60C11832}" dt="2021-10-22T03:29:52.060" v="124" actId="478"/>
          <ac:picMkLst>
            <pc:docMk/>
            <pc:sldMk cId="2465101908" sldId="2076138345"/>
            <ac:picMk id="13" creationId="{05B609AE-ECB2-894B-8E1A-8AF64285C1D1}"/>
          </ac:picMkLst>
        </pc:picChg>
        <pc:picChg chg="add mod">
          <ac:chgData name="Yiheng Xu" userId="b86c1ef1-e8b9-46b6-9f91-6a652d2128a8" providerId="ADAL" clId="{59756525-EC73-7647-8366-AA0C60C11832}" dt="2021-10-22T03:33:43.795" v="230" actId="1076"/>
          <ac:picMkLst>
            <pc:docMk/>
            <pc:sldMk cId="2465101908" sldId="2076138345"/>
            <ac:picMk id="15" creationId="{774574E5-77D8-5D4D-9632-D8252673B67B}"/>
          </ac:picMkLst>
        </pc:picChg>
        <pc:picChg chg="add mod">
          <ac:chgData name="Yiheng Xu" userId="b86c1ef1-e8b9-46b6-9f91-6a652d2128a8" providerId="ADAL" clId="{59756525-EC73-7647-8366-AA0C60C11832}" dt="2021-10-22T03:34:07.893" v="239" actId="1076"/>
          <ac:picMkLst>
            <pc:docMk/>
            <pc:sldMk cId="2465101908" sldId="2076138345"/>
            <ac:picMk id="16" creationId="{16D25141-D77A-2643-B4D2-F78C575ED69C}"/>
          </ac:picMkLst>
        </pc:picChg>
        <pc:picChg chg="add mod">
          <ac:chgData name="Yiheng Xu" userId="b86c1ef1-e8b9-46b6-9f91-6a652d2128a8" providerId="ADAL" clId="{59756525-EC73-7647-8366-AA0C60C11832}" dt="2021-10-22T03:36:18.084" v="337" actId="14100"/>
          <ac:picMkLst>
            <pc:docMk/>
            <pc:sldMk cId="2465101908" sldId="2076138345"/>
            <ac:picMk id="17" creationId="{66C4ED06-9906-3349-A078-A16E0216C209}"/>
          </ac:picMkLst>
        </pc:picChg>
        <pc:picChg chg="add mod">
          <ac:chgData name="Yiheng Xu" userId="b86c1ef1-e8b9-46b6-9f91-6a652d2128a8" providerId="ADAL" clId="{59756525-EC73-7647-8366-AA0C60C11832}" dt="2021-10-22T03:36:36.226" v="340" actId="1076"/>
          <ac:picMkLst>
            <pc:docMk/>
            <pc:sldMk cId="2465101908" sldId="2076138345"/>
            <ac:picMk id="18" creationId="{1FBAF3A9-A5A6-9B41-BED3-01D64318A311}"/>
          </ac:picMkLst>
        </pc:picChg>
      </pc:sldChg>
      <pc:sldChg chg="addSp delSp modSp add mod">
        <pc:chgData name="Yiheng Xu" userId="b86c1ef1-e8b9-46b6-9f91-6a652d2128a8" providerId="ADAL" clId="{59756525-EC73-7647-8366-AA0C60C11832}" dt="2021-10-22T03:54:13.337" v="513" actId="1076"/>
        <pc:sldMkLst>
          <pc:docMk/>
          <pc:sldMk cId="2034529336" sldId="2076138346"/>
        </pc:sldMkLst>
        <pc:spChg chg="mod">
          <ac:chgData name="Yiheng Xu" userId="b86c1ef1-e8b9-46b6-9f91-6a652d2128a8" providerId="ADAL" clId="{59756525-EC73-7647-8366-AA0C60C11832}" dt="2021-10-22T03:46:08.108" v="367" actId="20577"/>
          <ac:spMkLst>
            <pc:docMk/>
            <pc:sldMk cId="2034529336" sldId="2076138346"/>
            <ac:spMk id="2" creationId="{8F75FC18-B471-2244-A0BD-3D0FF2D40506}"/>
          </ac:spMkLst>
        </pc:spChg>
        <pc:spChg chg="mod">
          <ac:chgData name="Yiheng Xu" userId="b86c1ef1-e8b9-46b6-9f91-6a652d2128a8" providerId="ADAL" clId="{59756525-EC73-7647-8366-AA0C60C11832}" dt="2021-10-22T03:53:15.598" v="485" actId="20577"/>
          <ac:spMkLst>
            <pc:docMk/>
            <pc:sldMk cId="2034529336" sldId="2076138346"/>
            <ac:spMk id="3" creationId="{DBDB8844-79D1-DB45-8BA1-17D5E24DE4A6}"/>
          </ac:spMkLst>
        </pc:spChg>
        <pc:picChg chg="add mod">
          <ac:chgData name="Yiheng Xu" userId="b86c1ef1-e8b9-46b6-9f91-6a652d2128a8" providerId="ADAL" clId="{59756525-EC73-7647-8366-AA0C60C11832}" dt="2021-10-22T03:54:13.337" v="513" actId="1076"/>
          <ac:picMkLst>
            <pc:docMk/>
            <pc:sldMk cId="2034529336" sldId="2076138346"/>
            <ac:picMk id="5" creationId="{7BDDE2B7-4ADD-654F-86D5-06CF1DE6F425}"/>
          </ac:picMkLst>
        </pc:picChg>
        <pc:picChg chg="add mod">
          <ac:chgData name="Yiheng Xu" userId="b86c1ef1-e8b9-46b6-9f91-6a652d2128a8" providerId="ADAL" clId="{59756525-EC73-7647-8366-AA0C60C11832}" dt="2021-10-22T03:54:01.363" v="511" actId="1076"/>
          <ac:picMkLst>
            <pc:docMk/>
            <pc:sldMk cId="2034529336" sldId="2076138346"/>
            <ac:picMk id="6" creationId="{18368C45-5A00-1548-A8C2-23D28779623C}"/>
          </ac:picMkLst>
        </pc:picChg>
        <pc:picChg chg="del">
          <ac:chgData name="Yiheng Xu" userId="b86c1ef1-e8b9-46b6-9f91-6a652d2128a8" providerId="ADAL" clId="{59756525-EC73-7647-8366-AA0C60C11832}" dt="2021-10-22T03:46:14.183" v="370" actId="478"/>
          <ac:picMkLst>
            <pc:docMk/>
            <pc:sldMk cId="2034529336" sldId="2076138346"/>
            <ac:picMk id="8" creationId="{809EC504-1F0A-2443-AD94-FFB73DCB5C1F}"/>
          </ac:picMkLst>
        </pc:picChg>
        <pc:picChg chg="del">
          <ac:chgData name="Yiheng Xu" userId="b86c1ef1-e8b9-46b6-9f91-6a652d2128a8" providerId="ADAL" clId="{59756525-EC73-7647-8366-AA0C60C11832}" dt="2021-10-22T03:46:14.183" v="370" actId="478"/>
          <ac:picMkLst>
            <pc:docMk/>
            <pc:sldMk cId="2034529336" sldId="2076138346"/>
            <ac:picMk id="15" creationId="{774574E5-77D8-5D4D-9632-D8252673B67B}"/>
          </ac:picMkLst>
        </pc:picChg>
        <pc:picChg chg="del">
          <ac:chgData name="Yiheng Xu" userId="b86c1ef1-e8b9-46b6-9f91-6a652d2128a8" providerId="ADAL" clId="{59756525-EC73-7647-8366-AA0C60C11832}" dt="2021-10-22T03:46:14.183" v="370" actId="478"/>
          <ac:picMkLst>
            <pc:docMk/>
            <pc:sldMk cId="2034529336" sldId="2076138346"/>
            <ac:picMk id="16" creationId="{16D25141-D77A-2643-B4D2-F78C575ED69C}"/>
          </ac:picMkLst>
        </pc:picChg>
        <pc:picChg chg="del">
          <ac:chgData name="Yiheng Xu" userId="b86c1ef1-e8b9-46b6-9f91-6a652d2128a8" providerId="ADAL" clId="{59756525-EC73-7647-8366-AA0C60C11832}" dt="2021-10-22T03:46:14.183" v="370" actId="478"/>
          <ac:picMkLst>
            <pc:docMk/>
            <pc:sldMk cId="2034529336" sldId="2076138346"/>
            <ac:picMk id="17" creationId="{66C4ED06-9906-3349-A078-A16E0216C209}"/>
          </ac:picMkLst>
        </pc:picChg>
        <pc:picChg chg="del">
          <ac:chgData name="Yiheng Xu" userId="b86c1ef1-e8b9-46b6-9f91-6a652d2128a8" providerId="ADAL" clId="{59756525-EC73-7647-8366-AA0C60C11832}" dt="2021-10-22T03:46:09.485" v="368" actId="478"/>
          <ac:picMkLst>
            <pc:docMk/>
            <pc:sldMk cId="2034529336" sldId="2076138346"/>
            <ac:picMk id="18" creationId="{1FBAF3A9-A5A6-9B41-BED3-01D64318A311}"/>
          </ac:picMkLst>
        </pc:picChg>
      </pc:sldChg>
      <pc:sldChg chg="add del">
        <pc:chgData name="Yiheng Xu" userId="b86c1ef1-e8b9-46b6-9f91-6a652d2128a8" providerId="ADAL" clId="{59756525-EC73-7647-8366-AA0C60C11832}" dt="2021-10-22T03:54:27.615" v="515" actId="2696"/>
        <pc:sldMkLst>
          <pc:docMk/>
          <pc:sldMk cId="1253583016" sldId="2076138347"/>
        </pc:sldMkLst>
      </pc:sldChg>
      <pc:sldChg chg="addSp delSp modSp add mod">
        <pc:chgData name="Yiheng Xu" userId="b86c1ef1-e8b9-46b6-9f91-6a652d2128a8" providerId="ADAL" clId="{59756525-EC73-7647-8366-AA0C60C11832}" dt="2021-10-22T04:19:40.227" v="617" actId="20577"/>
        <pc:sldMkLst>
          <pc:docMk/>
          <pc:sldMk cId="3315283487" sldId="2076138347"/>
        </pc:sldMkLst>
        <pc:spChg chg="mod">
          <ac:chgData name="Yiheng Xu" userId="b86c1ef1-e8b9-46b6-9f91-6a652d2128a8" providerId="ADAL" clId="{59756525-EC73-7647-8366-AA0C60C11832}" dt="2021-10-22T03:54:39.394" v="521" actId="20577"/>
          <ac:spMkLst>
            <pc:docMk/>
            <pc:sldMk cId="3315283487" sldId="2076138347"/>
            <ac:spMk id="2" creationId="{8F75FC18-B471-2244-A0BD-3D0FF2D40506}"/>
          </ac:spMkLst>
        </pc:spChg>
        <pc:spChg chg="mod">
          <ac:chgData name="Yiheng Xu" userId="b86c1ef1-e8b9-46b6-9f91-6a652d2128a8" providerId="ADAL" clId="{59756525-EC73-7647-8366-AA0C60C11832}" dt="2021-10-22T04:19:40.227" v="617" actId="20577"/>
          <ac:spMkLst>
            <pc:docMk/>
            <pc:sldMk cId="3315283487" sldId="2076138347"/>
            <ac:spMk id="3" creationId="{DBDB8844-79D1-DB45-8BA1-17D5E24DE4A6}"/>
          </ac:spMkLst>
        </pc:spChg>
        <pc:picChg chg="add del">
          <ac:chgData name="Yiheng Xu" userId="b86c1ef1-e8b9-46b6-9f91-6a652d2128a8" providerId="ADAL" clId="{59756525-EC73-7647-8366-AA0C60C11832}" dt="2021-10-22T03:56:27.558" v="535"/>
          <ac:picMkLst>
            <pc:docMk/>
            <pc:sldMk cId="3315283487" sldId="2076138347"/>
            <ac:picMk id="4" creationId="{7B35DF2F-AB87-AE40-B93A-E58BA572D0FA}"/>
          </ac:picMkLst>
        </pc:picChg>
        <pc:picChg chg="add mod">
          <ac:chgData name="Yiheng Xu" userId="b86c1ef1-e8b9-46b6-9f91-6a652d2128a8" providerId="ADAL" clId="{59756525-EC73-7647-8366-AA0C60C11832}" dt="2021-10-22T03:57:56.702" v="597" actId="1036"/>
          <ac:picMkLst>
            <pc:docMk/>
            <pc:sldMk cId="3315283487" sldId="2076138347"/>
            <ac:picMk id="5" creationId="{77C94DA6-F401-FB40-B1DC-8BD66575794F}"/>
          </ac:picMkLst>
        </pc:picChg>
        <pc:picChg chg="add mod">
          <ac:chgData name="Yiheng Xu" userId="b86c1ef1-e8b9-46b6-9f91-6a652d2128a8" providerId="ADAL" clId="{59756525-EC73-7647-8366-AA0C60C11832}" dt="2021-10-22T03:57:19.032" v="592" actId="1076"/>
          <ac:picMkLst>
            <pc:docMk/>
            <pc:sldMk cId="3315283487" sldId="2076138347"/>
            <ac:picMk id="6" creationId="{7E2F489A-6B7E-BD4A-A038-665887CBC34E}"/>
          </ac:picMkLst>
        </pc:picChg>
        <pc:picChg chg="add mod">
          <ac:chgData name="Yiheng Xu" userId="b86c1ef1-e8b9-46b6-9f91-6a652d2128a8" providerId="ADAL" clId="{59756525-EC73-7647-8366-AA0C60C11832}" dt="2021-10-22T04:15:10.965" v="600" actId="1076"/>
          <ac:picMkLst>
            <pc:docMk/>
            <pc:sldMk cId="3315283487" sldId="2076138347"/>
            <ac:picMk id="7" creationId="{50B3A2EC-6F45-C141-ADC0-0FEA72DD2FE3}"/>
          </ac:picMkLst>
        </pc:picChg>
      </pc:sldChg>
      <pc:sldChg chg="addSp delSp modSp add mod">
        <pc:chgData name="Yiheng Xu" userId="b86c1ef1-e8b9-46b6-9f91-6a652d2128a8" providerId="ADAL" clId="{59756525-EC73-7647-8366-AA0C60C11832}" dt="2021-10-22T04:26:14.727" v="768" actId="1036"/>
        <pc:sldMkLst>
          <pc:docMk/>
          <pc:sldMk cId="764359255" sldId="2076138348"/>
        </pc:sldMkLst>
        <pc:spChg chg="mod">
          <ac:chgData name="Yiheng Xu" userId="b86c1ef1-e8b9-46b6-9f91-6a652d2128a8" providerId="ADAL" clId="{59756525-EC73-7647-8366-AA0C60C11832}" dt="2021-10-22T04:20:27.255" v="668" actId="20577"/>
          <ac:spMkLst>
            <pc:docMk/>
            <pc:sldMk cId="764359255" sldId="2076138348"/>
            <ac:spMk id="2" creationId="{8F75FC18-B471-2244-A0BD-3D0FF2D40506}"/>
          </ac:spMkLst>
        </pc:spChg>
        <pc:spChg chg="del mod">
          <ac:chgData name="Yiheng Xu" userId="b86c1ef1-e8b9-46b6-9f91-6a652d2128a8" providerId="ADAL" clId="{59756525-EC73-7647-8366-AA0C60C11832}" dt="2021-10-22T04:21:28.669" v="684" actId="478"/>
          <ac:spMkLst>
            <pc:docMk/>
            <pc:sldMk cId="764359255" sldId="2076138348"/>
            <ac:spMk id="3" creationId="{DBDB8844-79D1-DB45-8BA1-17D5E24DE4A6}"/>
          </ac:spMkLst>
        </pc:spChg>
        <pc:spChg chg="add mod">
          <ac:chgData name="Yiheng Xu" userId="b86c1ef1-e8b9-46b6-9f91-6a652d2128a8" providerId="ADAL" clId="{59756525-EC73-7647-8366-AA0C60C11832}" dt="2021-10-22T04:25:44.335" v="741" actId="20577"/>
          <ac:spMkLst>
            <pc:docMk/>
            <pc:sldMk cId="764359255" sldId="2076138348"/>
            <ac:spMk id="7" creationId="{0625D7CF-4E3A-1E44-9DA5-C11BBFA6803E}"/>
          </ac:spMkLst>
        </pc:spChg>
        <pc:picChg chg="add mod">
          <ac:chgData name="Yiheng Xu" userId="b86c1ef1-e8b9-46b6-9f91-6a652d2128a8" providerId="ADAL" clId="{59756525-EC73-7647-8366-AA0C60C11832}" dt="2021-10-22T04:26:14.727" v="768" actId="1036"/>
          <ac:picMkLst>
            <pc:docMk/>
            <pc:sldMk cId="764359255" sldId="2076138348"/>
            <ac:picMk id="4" creationId="{A9A5FF80-1E12-3947-87B4-162AD23943DE}"/>
          </ac:picMkLst>
        </pc:picChg>
        <pc:picChg chg="add mod">
          <ac:chgData name="Yiheng Xu" userId="b86c1ef1-e8b9-46b6-9f91-6a652d2128a8" providerId="ADAL" clId="{59756525-EC73-7647-8366-AA0C60C11832}" dt="2021-10-22T04:26:14.727" v="768" actId="1036"/>
          <ac:picMkLst>
            <pc:docMk/>
            <pc:sldMk cId="764359255" sldId="2076138348"/>
            <ac:picMk id="5" creationId="{0DAD25BF-D980-9747-AD3E-68CEB163A0D3}"/>
          </ac:picMkLst>
        </pc:picChg>
        <pc:picChg chg="add mod">
          <ac:chgData name="Yiheng Xu" userId="b86c1ef1-e8b9-46b6-9f91-6a652d2128a8" providerId="ADAL" clId="{59756525-EC73-7647-8366-AA0C60C11832}" dt="2021-10-22T04:26:14.727" v="768" actId="1036"/>
          <ac:picMkLst>
            <pc:docMk/>
            <pc:sldMk cId="764359255" sldId="2076138348"/>
            <ac:picMk id="6" creationId="{EEA47A2F-29D6-9C43-B384-0267A2AC245E}"/>
          </ac:picMkLst>
        </pc:picChg>
      </pc:sldChg>
      <pc:sldChg chg="addSp delSp modSp add mod">
        <pc:chgData name="Yiheng Xu" userId="b86c1ef1-e8b9-46b6-9f91-6a652d2128a8" providerId="ADAL" clId="{59756525-EC73-7647-8366-AA0C60C11832}" dt="2021-10-22T04:23:33.231" v="703" actId="1076"/>
        <pc:sldMkLst>
          <pc:docMk/>
          <pc:sldMk cId="2775951505" sldId="2076138349"/>
        </pc:sldMkLst>
        <pc:spChg chg="mod">
          <ac:chgData name="Yiheng Xu" userId="b86c1ef1-e8b9-46b6-9f91-6a652d2128a8" providerId="ADAL" clId="{59756525-EC73-7647-8366-AA0C60C11832}" dt="2021-10-22T04:23:03.201" v="692" actId="20577"/>
          <ac:spMkLst>
            <pc:docMk/>
            <pc:sldMk cId="2775951505" sldId="2076138349"/>
            <ac:spMk id="2" creationId="{8F75FC18-B471-2244-A0BD-3D0FF2D40506}"/>
          </ac:spMkLst>
        </pc:spChg>
        <pc:spChg chg="del mod">
          <ac:chgData name="Yiheng Xu" userId="b86c1ef1-e8b9-46b6-9f91-6a652d2128a8" providerId="ADAL" clId="{59756525-EC73-7647-8366-AA0C60C11832}" dt="2021-10-22T04:23:05.849" v="694" actId="478"/>
          <ac:spMkLst>
            <pc:docMk/>
            <pc:sldMk cId="2775951505" sldId="2076138349"/>
            <ac:spMk id="3" creationId="{DBDB8844-79D1-DB45-8BA1-17D5E24DE4A6}"/>
          </ac:spMkLst>
        </pc:spChg>
        <pc:spChg chg="add del mod">
          <ac:chgData name="Yiheng Xu" userId="b86c1ef1-e8b9-46b6-9f91-6a652d2128a8" providerId="ADAL" clId="{59756525-EC73-7647-8366-AA0C60C11832}" dt="2021-10-22T04:23:27.543" v="701" actId="478"/>
          <ac:spMkLst>
            <pc:docMk/>
            <pc:sldMk cId="2775951505" sldId="2076138349"/>
            <ac:spMk id="8" creationId="{68D0ACD5-D560-2341-867A-9E38C5F9DCDF}"/>
          </ac:spMkLst>
        </pc:spChg>
        <pc:picChg chg="del">
          <ac:chgData name="Yiheng Xu" userId="b86c1ef1-e8b9-46b6-9f91-6a652d2128a8" providerId="ADAL" clId="{59756525-EC73-7647-8366-AA0C60C11832}" dt="2021-10-22T04:23:15.385" v="696" actId="478"/>
          <ac:picMkLst>
            <pc:docMk/>
            <pc:sldMk cId="2775951505" sldId="2076138349"/>
            <ac:picMk id="5" creationId="{77C94DA6-F401-FB40-B1DC-8BD66575794F}"/>
          </ac:picMkLst>
        </pc:picChg>
        <pc:picChg chg="del">
          <ac:chgData name="Yiheng Xu" userId="b86c1ef1-e8b9-46b6-9f91-6a652d2128a8" providerId="ADAL" clId="{59756525-EC73-7647-8366-AA0C60C11832}" dt="2021-10-22T04:23:15.385" v="696" actId="478"/>
          <ac:picMkLst>
            <pc:docMk/>
            <pc:sldMk cId="2775951505" sldId="2076138349"/>
            <ac:picMk id="6" creationId="{7E2F489A-6B7E-BD4A-A038-665887CBC34E}"/>
          </ac:picMkLst>
        </pc:picChg>
        <pc:picChg chg="del">
          <ac:chgData name="Yiheng Xu" userId="b86c1ef1-e8b9-46b6-9f91-6a652d2128a8" providerId="ADAL" clId="{59756525-EC73-7647-8366-AA0C60C11832}" dt="2021-10-22T04:23:15.385" v="696" actId="478"/>
          <ac:picMkLst>
            <pc:docMk/>
            <pc:sldMk cId="2775951505" sldId="2076138349"/>
            <ac:picMk id="7" creationId="{50B3A2EC-6F45-C141-ADC0-0FEA72DD2FE3}"/>
          </ac:picMkLst>
        </pc:picChg>
        <pc:picChg chg="add del mod">
          <ac:chgData name="Yiheng Xu" userId="b86c1ef1-e8b9-46b6-9f91-6a652d2128a8" providerId="ADAL" clId="{59756525-EC73-7647-8366-AA0C60C11832}" dt="2021-10-22T04:23:24.321" v="699"/>
          <ac:picMkLst>
            <pc:docMk/>
            <pc:sldMk cId="2775951505" sldId="2076138349"/>
            <ac:picMk id="9" creationId="{E1E09D48-BA0A-C04C-ABC0-6A56B59B669C}"/>
          </ac:picMkLst>
        </pc:picChg>
        <pc:picChg chg="add mod">
          <ac:chgData name="Yiheng Xu" userId="b86c1ef1-e8b9-46b6-9f91-6a652d2128a8" providerId="ADAL" clId="{59756525-EC73-7647-8366-AA0C60C11832}" dt="2021-10-22T04:23:33.231" v="703" actId="1076"/>
          <ac:picMkLst>
            <pc:docMk/>
            <pc:sldMk cId="2775951505" sldId="2076138349"/>
            <ac:picMk id="10" creationId="{D9A1C6D2-37CC-5E40-95C7-FF5F6D6AEB2B}"/>
          </ac:picMkLst>
        </pc:picChg>
      </pc:sldChg>
      <pc:sldChg chg="addSp delSp modSp add del mod">
        <pc:chgData name="Yiheng Xu" userId="b86c1ef1-e8b9-46b6-9f91-6a652d2128a8" providerId="ADAL" clId="{59756525-EC73-7647-8366-AA0C60C11832}" dt="2021-10-22T04:34:34.943" v="1004" actId="2696"/>
        <pc:sldMkLst>
          <pc:docMk/>
          <pc:sldMk cId="1908750917" sldId="2076138350"/>
        </pc:sldMkLst>
        <pc:spChg chg="mod">
          <ac:chgData name="Yiheng Xu" userId="b86c1ef1-e8b9-46b6-9f91-6a652d2128a8" providerId="ADAL" clId="{59756525-EC73-7647-8366-AA0C60C11832}" dt="2021-10-22T04:24:04.614" v="718" actId="20577"/>
          <ac:spMkLst>
            <pc:docMk/>
            <pc:sldMk cId="1908750917" sldId="2076138350"/>
            <ac:spMk id="2" creationId="{8F75FC18-B471-2244-A0BD-3D0FF2D40506}"/>
          </ac:spMkLst>
        </pc:spChg>
        <pc:spChg chg="add mod">
          <ac:chgData name="Yiheng Xu" userId="b86c1ef1-e8b9-46b6-9f91-6a652d2128a8" providerId="ADAL" clId="{59756525-EC73-7647-8366-AA0C60C11832}" dt="2021-10-22T04:24:18.001" v="732" actId="20577"/>
          <ac:spMkLst>
            <pc:docMk/>
            <pc:sldMk cId="1908750917" sldId="2076138350"/>
            <ac:spMk id="7" creationId="{BB6FB704-26B3-8443-B62B-34997E622424}"/>
          </ac:spMkLst>
        </pc:spChg>
        <pc:picChg chg="del">
          <ac:chgData name="Yiheng Xu" userId="b86c1ef1-e8b9-46b6-9f91-6a652d2128a8" providerId="ADAL" clId="{59756525-EC73-7647-8366-AA0C60C11832}" dt="2021-10-22T04:24:07.048" v="719" actId="478"/>
          <ac:picMkLst>
            <pc:docMk/>
            <pc:sldMk cId="1908750917" sldId="2076138350"/>
            <ac:picMk id="4" creationId="{A9A5FF80-1E12-3947-87B4-162AD23943DE}"/>
          </ac:picMkLst>
        </pc:picChg>
        <pc:picChg chg="del">
          <ac:chgData name="Yiheng Xu" userId="b86c1ef1-e8b9-46b6-9f91-6a652d2128a8" providerId="ADAL" clId="{59756525-EC73-7647-8366-AA0C60C11832}" dt="2021-10-22T04:24:07.048" v="719" actId="478"/>
          <ac:picMkLst>
            <pc:docMk/>
            <pc:sldMk cId="1908750917" sldId="2076138350"/>
            <ac:picMk id="5" creationId="{0DAD25BF-D980-9747-AD3E-68CEB163A0D3}"/>
          </ac:picMkLst>
        </pc:picChg>
        <pc:picChg chg="del">
          <ac:chgData name="Yiheng Xu" userId="b86c1ef1-e8b9-46b6-9f91-6a652d2128a8" providerId="ADAL" clId="{59756525-EC73-7647-8366-AA0C60C11832}" dt="2021-10-22T04:24:07.048" v="719" actId="478"/>
          <ac:picMkLst>
            <pc:docMk/>
            <pc:sldMk cId="1908750917" sldId="2076138350"/>
            <ac:picMk id="6" creationId="{EEA47A2F-29D6-9C43-B384-0267A2AC245E}"/>
          </ac:picMkLst>
        </pc:picChg>
      </pc:sldChg>
      <pc:sldChg chg="addSp delSp modSp add mod">
        <pc:chgData name="Yiheng Xu" userId="b86c1ef1-e8b9-46b6-9f91-6a652d2128a8" providerId="ADAL" clId="{59756525-EC73-7647-8366-AA0C60C11832}" dt="2021-10-22T04:34:06.132" v="1003" actId="20577"/>
        <pc:sldMkLst>
          <pc:docMk/>
          <pc:sldMk cId="322007113" sldId="2076138351"/>
        </pc:sldMkLst>
        <pc:spChg chg="mod">
          <ac:chgData name="Yiheng Xu" userId="b86c1ef1-e8b9-46b6-9f91-6a652d2128a8" providerId="ADAL" clId="{59756525-EC73-7647-8366-AA0C60C11832}" dt="2021-10-22T04:34:06.132" v="1003" actId="20577"/>
          <ac:spMkLst>
            <pc:docMk/>
            <pc:sldMk cId="322007113" sldId="2076138351"/>
            <ac:spMk id="2" creationId="{30D7E3B6-BA8E-904C-B81D-E05A70A499EA}"/>
          </ac:spMkLst>
        </pc:spChg>
        <pc:spChg chg="mod">
          <ac:chgData name="Yiheng Xu" userId="b86c1ef1-e8b9-46b6-9f91-6a652d2128a8" providerId="ADAL" clId="{59756525-EC73-7647-8366-AA0C60C11832}" dt="2021-10-22T04:26:57.381" v="782" actId="20577"/>
          <ac:spMkLst>
            <pc:docMk/>
            <pc:sldMk cId="322007113" sldId="2076138351"/>
            <ac:spMk id="3" creationId="{D3A13618-6E1E-DE4F-ADC6-56000AAE291C}"/>
          </ac:spMkLst>
        </pc:spChg>
        <pc:spChg chg="del">
          <ac:chgData name="Yiheng Xu" userId="b86c1ef1-e8b9-46b6-9f91-6a652d2128a8" providerId="ADAL" clId="{59756525-EC73-7647-8366-AA0C60C11832}" dt="2021-10-22T04:27:10.263" v="792" actId="478"/>
          <ac:spMkLst>
            <pc:docMk/>
            <pc:sldMk cId="322007113" sldId="2076138351"/>
            <ac:spMk id="4" creationId="{C6F96F5D-908F-7A46-A738-C69C94656323}"/>
          </ac:spMkLst>
        </pc:spChg>
        <pc:spChg chg="mod">
          <ac:chgData name="Yiheng Xu" userId="b86c1ef1-e8b9-46b6-9f91-6a652d2128a8" providerId="ADAL" clId="{59756525-EC73-7647-8366-AA0C60C11832}" dt="2021-10-22T04:27:05.401" v="791" actId="20577"/>
          <ac:spMkLst>
            <pc:docMk/>
            <pc:sldMk cId="322007113" sldId="2076138351"/>
            <ac:spMk id="5" creationId="{338C1FE7-CCD3-8B4D-ABFC-89DC08A10572}"/>
          </ac:spMkLst>
        </pc:spChg>
        <pc:spChg chg="del mod">
          <ac:chgData name="Yiheng Xu" userId="b86c1ef1-e8b9-46b6-9f91-6a652d2128a8" providerId="ADAL" clId="{59756525-EC73-7647-8366-AA0C60C11832}" dt="2021-10-22T04:29:42.658" v="931" actId="478"/>
          <ac:spMkLst>
            <pc:docMk/>
            <pc:sldMk cId="322007113" sldId="2076138351"/>
            <ac:spMk id="6" creationId="{18FA1DF5-16D1-ED48-8E43-963DE03C0680}"/>
          </ac:spMkLst>
        </pc:spChg>
        <pc:spChg chg="add mod">
          <ac:chgData name="Yiheng Xu" userId="b86c1ef1-e8b9-46b6-9f91-6a652d2128a8" providerId="ADAL" clId="{59756525-EC73-7647-8366-AA0C60C11832}" dt="2021-10-22T04:29:01.212" v="920" actId="20577"/>
          <ac:spMkLst>
            <pc:docMk/>
            <pc:sldMk cId="322007113" sldId="2076138351"/>
            <ac:spMk id="8" creationId="{DA978BEA-EB4E-F249-AD4D-01EFF009CC93}"/>
          </ac:spMkLst>
        </pc:spChg>
        <pc:spChg chg="add mod">
          <ac:chgData name="Yiheng Xu" userId="b86c1ef1-e8b9-46b6-9f91-6a652d2128a8" providerId="ADAL" clId="{59756525-EC73-7647-8366-AA0C60C11832}" dt="2021-10-22T04:32:00.149" v="980" actId="207"/>
          <ac:spMkLst>
            <pc:docMk/>
            <pc:sldMk cId="322007113" sldId="2076138351"/>
            <ac:spMk id="20" creationId="{DE41F9C5-592F-5444-A6D5-5BC6F147B36A}"/>
          </ac:spMkLst>
        </pc:spChg>
        <pc:spChg chg="add del mod">
          <ac:chgData name="Yiheng Xu" userId="b86c1ef1-e8b9-46b6-9f91-6a652d2128a8" providerId="ADAL" clId="{59756525-EC73-7647-8366-AA0C60C11832}" dt="2021-10-22T04:33:54.983" v="983" actId="767"/>
          <ac:spMkLst>
            <pc:docMk/>
            <pc:sldMk cId="322007113" sldId="2076138351"/>
            <ac:spMk id="22" creationId="{3C67B75F-90DF-A54E-921A-FA784CDBB84B}"/>
          </ac:spMkLst>
        </pc:spChg>
        <pc:picChg chg="add mod">
          <ac:chgData name="Yiheng Xu" userId="b86c1ef1-e8b9-46b6-9f91-6a652d2128a8" providerId="ADAL" clId="{59756525-EC73-7647-8366-AA0C60C11832}" dt="2021-10-22T04:29:03.069" v="925" actId="1035"/>
          <ac:picMkLst>
            <pc:docMk/>
            <pc:sldMk cId="322007113" sldId="2076138351"/>
            <ac:picMk id="9" creationId="{773D82FE-B098-DA40-9810-CEA1EB3F0605}"/>
          </ac:picMkLst>
        </pc:picChg>
        <pc:picChg chg="add del mod">
          <ac:chgData name="Yiheng Xu" userId="b86c1ef1-e8b9-46b6-9f91-6a652d2128a8" providerId="ADAL" clId="{59756525-EC73-7647-8366-AA0C60C11832}" dt="2021-10-22T04:27:55.138" v="861" actId="478"/>
          <ac:picMkLst>
            <pc:docMk/>
            <pc:sldMk cId="322007113" sldId="2076138351"/>
            <ac:picMk id="11" creationId="{1237A42A-035A-E14C-9D90-F26EE24C2684}"/>
          </ac:picMkLst>
        </pc:picChg>
        <pc:picChg chg="add mod">
          <ac:chgData name="Yiheng Xu" userId="b86c1ef1-e8b9-46b6-9f91-6a652d2128a8" providerId="ADAL" clId="{59756525-EC73-7647-8366-AA0C60C11832}" dt="2021-10-22T04:28:09.284" v="864" actId="1076"/>
          <ac:picMkLst>
            <pc:docMk/>
            <pc:sldMk cId="322007113" sldId="2076138351"/>
            <ac:picMk id="12" creationId="{1C7BFFD3-F385-1742-AC2E-BE2FDC044052}"/>
          </ac:picMkLst>
        </pc:picChg>
        <pc:picChg chg="add mod">
          <ac:chgData name="Yiheng Xu" userId="b86c1ef1-e8b9-46b6-9f91-6a652d2128a8" providerId="ADAL" clId="{59756525-EC73-7647-8366-AA0C60C11832}" dt="2021-10-22T04:28:26.638" v="886" actId="1076"/>
          <ac:picMkLst>
            <pc:docMk/>
            <pc:sldMk cId="322007113" sldId="2076138351"/>
            <ac:picMk id="13" creationId="{6F4B8474-CB1C-2241-9C66-6294ABAF0D55}"/>
          </ac:picMkLst>
        </pc:picChg>
        <pc:picChg chg="add mod">
          <ac:chgData name="Yiheng Xu" userId="b86c1ef1-e8b9-46b6-9f91-6a652d2128a8" providerId="ADAL" clId="{59756525-EC73-7647-8366-AA0C60C11832}" dt="2021-10-22T04:32:17.118" v="981" actId="14100"/>
          <ac:picMkLst>
            <pc:docMk/>
            <pc:sldMk cId="322007113" sldId="2076138351"/>
            <ac:picMk id="14" creationId="{11C68774-0023-8849-AF8A-810B1E0DFCC7}"/>
          </ac:picMkLst>
        </pc:picChg>
        <pc:picChg chg="add mod">
          <ac:chgData name="Yiheng Xu" userId="b86c1ef1-e8b9-46b6-9f91-6a652d2128a8" providerId="ADAL" clId="{59756525-EC73-7647-8366-AA0C60C11832}" dt="2021-10-22T04:29:52.900" v="935" actId="1076"/>
          <ac:picMkLst>
            <pc:docMk/>
            <pc:sldMk cId="322007113" sldId="2076138351"/>
            <ac:picMk id="16" creationId="{E085EA77-BBAC-0B45-B8DA-1BB1AD5225A6}"/>
          </ac:picMkLst>
        </pc:picChg>
        <pc:cxnChg chg="add mod">
          <ac:chgData name="Yiheng Xu" userId="b86c1ef1-e8b9-46b6-9f91-6a652d2128a8" providerId="ADAL" clId="{59756525-EC73-7647-8366-AA0C60C11832}" dt="2021-10-22T04:32:17.118" v="981" actId="14100"/>
          <ac:cxnSpMkLst>
            <pc:docMk/>
            <pc:sldMk cId="322007113" sldId="2076138351"/>
            <ac:cxnSpMk id="18" creationId="{8FB24DCC-37A5-284F-8348-5BC896C589BF}"/>
          </ac:cxnSpMkLst>
        </pc:cxnChg>
      </pc:sldChg>
      <pc:sldChg chg="add del">
        <pc:chgData name="Yiheng Xu" userId="b86c1ef1-e8b9-46b6-9f91-6a652d2128a8" providerId="ADAL" clId="{59756525-EC73-7647-8366-AA0C60C11832}" dt="2021-10-22T05:38:45.765" v="2858" actId="2696"/>
        <pc:sldMkLst>
          <pc:docMk/>
          <pc:sldMk cId="1500892535" sldId="2076138352"/>
        </pc:sldMkLst>
      </pc:sldChg>
      <pc:sldChg chg="addSp delSp modSp add mod">
        <pc:chgData name="Yiheng Xu" userId="b86c1ef1-e8b9-46b6-9f91-6a652d2128a8" providerId="ADAL" clId="{59756525-EC73-7647-8366-AA0C60C11832}" dt="2021-10-22T04:48:47.273" v="1420" actId="20577"/>
        <pc:sldMkLst>
          <pc:docMk/>
          <pc:sldMk cId="2090142623" sldId="2076138353"/>
        </pc:sldMkLst>
        <pc:spChg chg="mod">
          <ac:chgData name="Yiheng Xu" userId="b86c1ef1-e8b9-46b6-9f91-6a652d2128a8" providerId="ADAL" clId="{59756525-EC73-7647-8366-AA0C60C11832}" dt="2021-10-22T04:35:03.874" v="1032" actId="20577"/>
          <ac:spMkLst>
            <pc:docMk/>
            <pc:sldMk cId="2090142623" sldId="2076138353"/>
            <ac:spMk id="2" creationId="{30D7E3B6-BA8E-904C-B81D-E05A70A499EA}"/>
          </ac:spMkLst>
        </pc:spChg>
        <pc:spChg chg="mod">
          <ac:chgData name="Yiheng Xu" userId="b86c1ef1-e8b9-46b6-9f91-6a652d2128a8" providerId="ADAL" clId="{59756525-EC73-7647-8366-AA0C60C11832}" dt="2021-10-22T04:38:40.496" v="1196" actId="21"/>
          <ac:spMkLst>
            <pc:docMk/>
            <pc:sldMk cId="2090142623" sldId="2076138353"/>
            <ac:spMk id="3" creationId="{D3A13618-6E1E-DE4F-ADC6-56000AAE291C}"/>
          </ac:spMkLst>
        </pc:spChg>
        <pc:spChg chg="mod">
          <ac:chgData name="Yiheng Xu" userId="b86c1ef1-e8b9-46b6-9f91-6a652d2128a8" providerId="ADAL" clId="{59756525-EC73-7647-8366-AA0C60C11832}" dt="2021-10-22T04:48:30.978" v="1410" actId="20577"/>
          <ac:spMkLst>
            <pc:docMk/>
            <pc:sldMk cId="2090142623" sldId="2076138353"/>
            <ac:spMk id="4" creationId="{C6F96F5D-908F-7A46-A738-C69C94656323}"/>
          </ac:spMkLst>
        </pc:spChg>
        <pc:spChg chg="mod">
          <ac:chgData name="Yiheng Xu" userId="b86c1ef1-e8b9-46b6-9f91-6a652d2128a8" providerId="ADAL" clId="{59756525-EC73-7647-8366-AA0C60C11832}" dt="2021-10-22T04:38:41.942" v="1197"/>
          <ac:spMkLst>
            <pc:docMk/>
            <pc:sldMk cId="2090142623" sldId="2076138353"/>
            <ac:spMk id="5" creationId="{338C1FE7-CCD3-8B4D-ABFC-89DC08A10572}"/>
          </ac:spMkLst>
        </pc:spChg>
        <pc:spChg chg="mod">
          <ac:chgData name="Yiheng Xu" userId="b86c1ef1-e8b9-46b6-9f91-6a652d2128a8" providerId="ADAL" clId="{59756525-EC73-7647-8366-AA0C60C11832}" dt="2021-10-22T04:48:47.273" v="1420" actId="20577"/>
          <ac:spMkLst>
            <pc:docMk/>
            <pc:sldMk cId="2090142623" sldId="2076138353"/>
            <ac:spMk id="6" creationId="{18FA1DF5-16D1-ED48-8E43-963DE03C0680}"/>
          </ac:spMkLst>
        </pc:spChg>
        <pc:spChg chg="add del mod">
          <ac:chgData name="Yiheng Xu" userId="b86c1ef1-e8b9-46b6-9f91-6a652d2128a8" providerId="ADAL" clId="{59756525-EC73-7647-8366-AA0C60C11832}" dt="2021-10-22T04:37:29.569" v="1141"/>
          <ac:spMkLst>
            <pc:docMk/>
            <pc:sldMk cId="2090142623" sldId="2076138353"/>
            <ac:spMk id="9" creationId="{88CA465D-0E10-3E41-B8DB-01BADA19B273}"/>
          </ac:spMkLst>
        </pc:spChg>
        <pc:spChg chg="add del mod">
          <ac:chgData name="Yiheng Xu" userId="b86c1ef1-e8b9-46b6-9f91-6a652d2128a8" providerId="ADAL" clId="{59756525-EC73-7647-8366-AA0C60C11832}" dt="2021-10-22T04:37:45.586" v="1143"/>
          <ac:spMkLst>
            <pc:docMk/>
            <pc:sldMk cId="2090142623" sldId="2076138353"/>
            <ac:spMk id="10" creationId="{BE0A1BB8-2AF0-5C41-B5EA-DDE8228A9EA4}"/>
          </ac:spMkLst>
        </pc:spChg>
        <pc:picChg chg="add mod">
          <ac:chgData name="Yiheng Xu" userId="b86c1ef1-e8b9-46b6-9f91-6a652d2128a8" providerId="ADAL" clId="{59756525-EC73-7647-8366-AA0C60C11832}" dt="2021-10-22T04:35:41.887" v="1040" actId="1076"/>
          <ac:picMkLst>
            <pc:docMk/>
            <pc:sldMk cId="2090142623" sldId="2076138353"/>
            <ac:picMk id="7" creationId="{987691C2-ACDC-E740-B473-4F015ECE8B54}"/>
          </ac:picMkLst>
        </pc:picChg>
        <pc:picChg chg="add del mod">
          <ac:chgData name="Yiheng Xu" userId="b86c1ef1-e8b9-46b6-9f91-6a652d2128a8" providerId="ADAL" clId="{59756525-EC73-7647-8366-AA0C60C11832}" dt="2021-10-22T04:36:42.179" v="1110" actId="478"/>
          <ac:picMkLst>
            <pc:docMk/>
            <pc:sldMk cId="2090142623" sldId="2076138353"/>
            <ac:picMk id="8" creationId="{990FFEB1-779D-E947-B063-F56EBE998509}"/>
          </ac:picMkLst>
        </pc:picChg>
      </pc:sldChg>
      <pc:sldChg chg="addSp delSp modSp add mod">
        <pc:chgData name="Yiheng Xu" userId="b86c1ef1-e8b9-46b6-9f91-6a652d2128a8" providerId="ADAL" clId="{59756525-EC73-7647-8366-AA0C60C11832}" dt="2021-10-22T04:54:45.144" v="1496"/>
        <pc:sldMkLst>
          <pc:docMk/>
          <pc:sldMk cId="2335167290" sldId="2076138354"/>
        </pc:sldMkLst>
        <pc:spChg chg="mod">
          <ac:chgData name="Yiheng Xu" userId="b86c1ef1-e8b9-46b6-9f91-6a652d2128a8" providerId="ADAL" clId="{59756525-EC73-7647-8366-AA0C60C11832}" dt="2021-10-22T04:52:02.967" v="1437" actId="20577"/>
          <ac:spMkLst>
            <pc:docMk/>
            <pc:sldMk cId="2335167290" sldId="2076138354"/>
            <ac:spMk id="2" creationId="{8F75FC18-B471-2244-A0BD-3D0FF2D40506}"/>
          </ac:spMkLst>
        </pc:spChg>
        <pc:spChg chg="del">
          <ac:chgData name="Yiheng Xu" userId="b86c1ef1-e8b9-46b6-9f91-6a652d2128a8" providerId="ADAL" clId="{59756525-EC73-7647-8366-AA0C60C11832}" dt="2021-10-22T04:52:08.244" v="1438" actId="478"/>
          <ac:spMkLst>
            <pc:docMk/>
            <pc:sldMk cId="2335167290" sldId="2076138354"/>
            <ac:spMk id="3" creationId="{DBDB8844-79D1-DB45-8BA1-17D5E24DE4A6}"/>
          </ac:spMkLst>
        </pc:spChg>
        <pc:spChg chg="add mod">
          <ac:chgData name="Yiheng Xu" userId="b86c1ef1-e8b9-46b6-9f91-6a652d2128a8" providerId="ADAL" clId="{59756525-EC73-7647-8366-AA0C60C11832}" dt="2021-10-22T04:54:45.144" v="1496"/>
          <ac:spMkLst>
            <pc:docMk/>
            <pc:sldMk cId="2335167290" sldId="2076138354"/>
            <ac:spMk id="5" creationId="{117114AF-E9AF-E245-B777-2C17F954C527}"/>
          </ac:spMkLst>
        </pc:spChg>
        <pc:picChg chg="add mod">
          <ac:chgData name="Yiheng Xu" userId="b86c1ef1-e8b9-46b6-9f91-6a652d2128a8" providerId="ADAL" clId="{59756525-EC73-7647-8366-AA0C60C11832}" dt="2021-10-22T04:52:50.364" v="1443" actId="1076"/>
          <ac:picMkLst>
            <pc:docMk/>
            <pc:sldMk cId="2335167290" sldId="2076138354"/>
            <ac:picMk id="6" creationId="{76932F7E-93C6-844C-A531-2F69BD7A39CC}"/>
          </ac:picMkLst>
        </pc:picChg>
      </pc:sldChg>
      <pc:sldChg chg="addSp delSp modSp add mod">
        <pc:chgData name="Yiheng Xu" userId="b86c1ef1-e8b9-46b6-9f91-6a652d2128a8" providerId="ADAL" clId="{59756525-EC73-7647-8366-AA0C60C11832}" dt="2021-10-22T04:57:31.070" v="1605" actId="1035"/>
        <pc:sldMkLst>
          <pc:docMk/>
          <pc:sldMk cId="886193204" sldId="2076138355"/>
        </pc:sldMkLst>
        <pc:spChg chg="mod">
          <ac:chgData name="Yiheng Xu" userId="b86c1ef1-e8b9-46b6-9f91-6a652d2128a8" providerId="ADAL" clId="{59756525-EC73-7647-8366-AA0C60C11832}" dt="2021-10-22T04:57:26.965" v="1595" actId="20577"/>
          <ac:spMkLst>
            <pc:docMk/>
            <pc:sldMk cId="886193204" sldId="2076138355"/>
            <ac:spMk id="2" creationId="{8F75FC18-B471-2244-A0BD-3D0FF2D40506}"/>
          </ac:spMkLst>
        </pc:spChg>
        <pc:spChg chg="add del mod">
          <ac:chgData name="Yiheng Xu" userId="b86c1ef1-e8b9-46b6-9f91-6a652d2128a8" providerId="ADAL" clId="{59756525-EC73-7647-8366-AA0C60C11832}" dt="2021-10-22T04:55:33.509" v="1501" actId="478"/>
          <ac:spMkLst>
            <pc:docMk/>
            <pc:sldMk cId="886193204" sldId="2076138355"/>
            <ac:spMk id="4" creationId="{D0D0EAFF-EC3F-C641-A82B-9E4C817C5BDB}"/>
          </ac:spMkLst>
        </pc:spChg>
        <pc:spChg chg="del">
          <ac:chgData name="Yiheng Xu" userId="b86c1ef1-e8b9-46b6-9f91-6a652d2128a8" providerId="ADAL" clId="{59756525-EC73-7647-8366-AA0C60C11832}" dt="2021-10-22T04:55:30.963" v="1500" actId="478"/>
          <ac:spMkLst>
            <pc:docMk/>
            <pc:sldMk cId="886193204" sldId="2076138355"/>
            <ac:spMk id="5" creationId="{117114AF-E9AF-E245-B777-2C17F954C527}"/>
          </ac:spMkLst>
        </pc:spChg>
        <pc:picChg chg="add del mod">
          <ac:chgData name="Yiheng Xu" userId="b86c1ef1-e8b9-46b6-9f91-6a652d2128a8" providerId="ADAL" clId="{59756525-EC73-7647-8366-AA0C60C11832}" dt="2021-10-22T04:57:31.070" v="1605" actId="1035"/>
          <ac:picMkLst>
            <pc:docMk/>
            <pc:sldMk cId="886193204" sldId="2076138355"/>
            <ac:picMk id="6" creationId="{76932F7E-93C6-844C-A531-2F69BD7A39CC}"/>
          </ac:picMkLst>
        </pc:picChg>
        <pc:picChg chg="add mod">
          <ac:chgData name="Yiheng Xu" userId="b86c1ef1-e8b9-46b6-9f91-6a652d2128a8" providerId="ADAL" clId="{59756525-EC73-7647-8366-AA0C60C11832}" dt="2021-10-22T04:56:02.863" v="1547" actId="14100"/>
          <ac:picMkLst>
            <pc:docMk/>
            <pc:sldMk cId="886193204" sldId="2076138355"/>
            <ac:picMk id="7" creationId="{9AADCD99-31CA-0B4C-9EAE-2CA1F89D1EA3}"/>
          </ac:picMkLst>
        </pc:picChg>
      </pc:sldChg>
      <pc:sldChg chg="modSp add mod">
        <pc:chgData name="Yiheng Xu" userId="b86c1ef1-e8b9-46b6-9f91-6a652d2128a8" providerId="ADAL" clId="{59756525-EC73-7647-8366-AA0C60C11832}" dt="2021-10-22T05:03:50.476" v="1937" actId="20577"/>
        <pc:sldMkLst>
          <pc:docMk/>
          <pc:sldMk cId="1972830320" sldId="2076138356"/>
        </pc:sldMkLst>
        <pc:spChg chg="mod">
          <ac:chgData name="Yiheng Xu" userId="b86c1ef1-e8b9-46b6-9f91-6a652d2128a8" providerId="ADAL" clId="{59756525-EC73-7647-8366-AA0C60C11832}" dt="2021-10-22T04:59:25.890" v="1617" actId="20577"/>
          <ac:spMkLst>
            <pc:docMk/>
            <pc:sldMk cId="1972830320" sldId="2076138356"/>
            <ac:spMk id="2" creationId="{8F75FC18-B471-2244-A0BD-3D0FF2D40506}"/>
          </ac:spMkLst>
        </pc:spChg>
        <pc:spChg chg="mod">
          <ac:chgData name="Yiheng Xu" userId="b86c1ef1-e8b9-46b6-9f91-6a652d2128a8" providerId="ADAL" clId="{59756525-EC73-7647-8366-AA0C60C11832}" dt="2021-10-22T05:03:50.476" v="1937" actId="20577"/>
          <ac:spMkLst>
            <pc:docMk/>
            <pc:sldMk cId="1972830320" sldId="2076138356"/>
            <ac:spMk id="3" creationId="{DBDB8844-79D1-DB45-8BA1-17D5E24DE4A6}"/>
          </ac:spMkLst>
        </pc:spChg>
      </pc:sldChg>
      <pc:sldChg chg="addSp modSp add mod">
        <pc:chgData name="Yiheng Xu" userId="b86c1ef1-e8b9-46b6-9f91-6a652d2128a8" providerId="ADAL" clId="{59756525-EC73-7647-8366-AA0C60C11832}" dt="2021-10-22T05:10:47.972" v="2157" actId="20577"/>
        <pc:sldMkLst>
          <pc:docMk/>
          <pc:sldMk cId="1087839248" sldId="2076138357"/>
        </pc:sldMkLst>
        <pc:spChg chg="mod">
          <ac:chgData name="Yiheng Xu" userId="b86c1ef1-e8b9-46b6-9f91-6a652d2128a8" providerId="ADAL" clId="{59756525-EC73-7647-8366-AA0C60C11832}" dt="2021-10-22T05:05:01.071" v="1970" actId="20577"/>
          <ac:spMkLst>
            <pc:docMk/>
            <pc:sldMk cId="1087839248" sldId="2076138357"/>
            <ac:spMk id="2" creationId="{8F75FC18-B471-2244-A0BD-3D0FF2D40506}"/>
          </ac:spMkLst>
        </pc:spChg>
        <pc:spChg chg="mod">
          <ac:chgData name="Yiheng Xu" userId="b86c1ef1-e8b9-46b6-9f91-6a652d2128a8" providerId="ADAL" clId="{59756525-EC73-7647-8366-AA0C60C11832}" dt="2021-10-22T05:10:47.972" v="2157" actId="20577"/>
          <ac:spMkLst>
            <pc:docMk/>
            <pc:sldMk cId="1087839248" sldId="2076138357"/>
            <ac:spMk id="3" creationId="{DBDB8844-79D1-DB45-8BA1-17D5E24DE4A6}"/>
          </ac:spMkLst>
        </pc:spChg>
        <pc:spChg chg="add mod">
          <ac:chgData name="Yiheng Xu" userId="b86c1ef1-e8b9-46b6-9f91-6a652d2128a8" providerId="ADAL" clId="{59756525-EC73-7647-8366-AA0C60C11832}" dt="2021-10-22T05:07:52.127" v="1982" actId="767"/>
          <ac:spMkLst>
            <pc:docMk/>
            <pc:sldMk cId="1087839248" sldId="2076138357"/>
            <ac:spMk id="7" creationId="{AF5B68D9-929B-D549-BEE9-4B1861C93693}"/>
          </ac:spMkLst>
        </pc:spChg>
        <pc:picChg chg="add mod">
          <ac:chgData name="Yiheng Xu" userId="b86c1ef1-e8b9-46b6-9f91-6a652d2128a8" providerId="ADAL" clId="{59756525-EC73-7647-8366-AA0C60C11832}" dt="2021-10-22T05:09:58.288" v="2062" actId="167"/>
          <ac:picMkLst>
            <pc:docMk/>
            <pc:sldMk cId="1087839248" sldId="2076138357"/>
            <ac:picMk id="4" creationId="{064DFD27-B635-A746-A88C-77C60B183AEB}"/>
          </ac:picMkLst>
        </pc:picChg>
        <pc:picChg chg="add mod">
          <ac:chgData name="Yiheng Xu" userId="b86c1ef1-e8b9-46b6-9f91-6a652d2128a8" providerId="ADAL" clId="{59756525-EC73-7647-8366-AA0C60C11832}" dt="2021-10-22T05:05:54.141" v="1980" actId="1076"/>
          <ac:picMkLst>
            <pc:docMk/>
            <pc:sldMk cId="1087839248" sldId="2076138357"/>
            <ac:picMk id="5" creationId="{2382E4D4-B9C1-434C-9472-3D1ED74E02ED}"/>
          </ac:picMkLst>
        </pc:picChg>
        <pc:picChg chg="add mod">
          <ac:chgData name="Yiheng Xu" userId="b86c1ef1-e8b9-46b6-9f91-6a652d2128a8" providerId="ADAL" clId="{59756525-EC73-7647-8366-AA0C60C11832}" dt="2021-10-22T05:08:09.074" v="1988" actId="1076"/>
          <ac:picMkLst>
            <pc:docMk/>
            <pc:sldMk cId="1087839248" sldId="2076138357"/>
            <ac:picMk id="6" creationId="{7685416D-0F84-D74A-8920-888B2D346597}"/>
          </ac:picMkLst>
        </pc:picChg>
      </pc:sldChg>
      <pc:sldChg chg="addSp delSp modSp add mod">
        <pc:chgData name="Yiheng Xu" userId="b86c1ef1-e8b9-46b6-9f91-6a652d2128a8" providerId="ADAL" clId="{59756525-EC73-7647-8366-AA0C60C11832}" dt="2021-10-22T05:17:50.704" v="2408" actId="113"/>
        <pc:sldMkLst>
          <pc:docMk/>
          <pc:sldMk cId="2554708762" sldId="2076138358"/>
        </pc:sldMkLst>
        <pc:spChg chg="mod">
          <ac:chgData name="Yiheng Xu" userId="b86c1ef1-e8b9-46b6-9f91-6a652d2128a8" providerId="ADAL" clId="{59756525-EC73-7647-8366-AA0C60C11832}" dt="2021-10-22T05:11:34.470" v="2181" actId="20577"/>
          <ac:spMkLst>
            <pc:docMk/>
            <pc:sldMk cId="2554708762" sldId="2076138358"/>
            <ac:spMk id="2" creationId="{8F75FC18-B471-2244-A0BD-3D0FF2D40506}"/>
          </ac:spMkLst>
        </pc:spChg>
        <pc:spChg chg="add del mod">
          <ac:chgData name="Yiheng Xu" userId="b86c1ef1-e8b9-46b6-9f91-6a652d2128a8" providerId="ADAL" clId="{59756525-EC73-7647-8366-AA0C60C11832}" dt="2021-10-22T05:17:50.704" v="2408" actId="113"/>
          <ac:spMkLst>
            <pc:docMk/>
            <pc:sldMk cId="2554708762" sldId="2076138358"/>
            <ac:spMk id="3" creationId="{DBDB8844-79D1-DB45-8BA1-17D5E24DE4A6}"/>
          </ac:spMkLst>
        </pc:spChg>
        <pc:spChg chg="add mod">
          <ac:chgData name="Yiheng Xu" userId="b86c1ef1-e8b9-46b6-9f91-6a652d2128a8" providerId="ADAL" clId="{59756525-EC73-7647-8366-AA0C60C11832}" dt="2021-10-22T05:11:52.530" v="2185" actId="767"/>
          <ac:spMkLst>
            <pc:docMk/>
            <pc:sldMk cId="2554708762" sldId="2076138358"/>
            <ac:spMk id="5" creationId="{CE1272E9-C453-484F-B491-3ABC6D3AE81F}"/>
          </ac:spMkLst>
        </pc:spChg>
        <pc:picChg chg="add del mod">
          <ac:chgData name="Yiheng Xu" userId="b86c1ef1-e8b9-46b6-9f91-6a652d2128a8" providerId="ADAL" clId="{59756525-EC73-7647-8366-AA0C60C11832}" dt="2021-10-22T05:11:51.969" v="2184"/>
          <ac:picMkLst>
            <pc:docMk/>
            <pc:sldMk cId="2554708762" sldId="2076138358"/>
            <ac:picMk id="4" creationId="{DFC3C88F-7D3C-A14D-93E1-3A1603B056B8}"/>
          </ac:picMkLst>
        </pc:picChg>
        <pc:picChg chg="add del mod">
          <ac:chgData name="Yiheng Xu" userId="b86c1ef1-e8b9-46b6-9f91-6a652d2128a8" providerId="ADAL" clId="{59756525-EC73-7647-8366-AA0C60C11832}" dt="2021-10-22T05:12:09.972" v="2189" actId="478"/>
          <ac:picMkLst>
            <pc:docMk/>
            <pc:sldMk cId="2554708762" sldId="2076138358"/>
            <ac:picMk id="6" creationId="{DD6A6AA1-640A-7347-B0EC-377A56885266}"/>
          </ac:picMkLst>
        </pc:picChg>
        <pc:picChg chg="add mod">
          <ac:chgData name="Yiheng Xu" userId="b86c1ef1-e8b9-46b6-9f91-6a652d2128a8" providerId="ADAL" clId="{59756525-EC73-7647-8366-AA0C60C11832}" dt="2021-10-22T05:12:21.511" v="2192" actId="1076"/>
          <ac:picMkLst>
            <pc:docMk/>
            <pc:sldMk cId="2554708762" sldId="2076138358"/>
            <ac:picMk id="7" creationId="{7D421ACB-99FF-5946-A275-5AD4EE5D692F}"/>
          </ac:picMkLst>
        </pc:picChg>
      </pc:sldChg>
      <pc:sldChg chg="modSp add mod">
        <pc:chgData name="Yiheng Xu" userId="b86c1ef1-e8b9-46b6-9f91-6a652d2128a8" providerId="ADAL" clId="{59756525-EC73-7647-8366-AA0C60C11832}" dt="2021-10-22T05:35:25.246" v="2649" actId="113"/>
        <pc:sldMkLst>
          <pc:docMk/>
          <pc:sldMk cId="783362606" sldId="2076138359"/>
        </pc:sldMkLst>
        <pc:spChg chg="mod">
          <ac:chgData name="Yiheng Xu" userId="b86c1ef1-e8b9-46b6-9f91-6a652d2128a8" providerId="ADAL" clId="{59756525-EC73-7647-8366-AA0C60C11832}" dt="2021-10-22T05:34:19.624" v="2636" actId="20577"/>
          <ac:spMkLst>
            <pc:docMk/>
            <pc:sldMk cId="783362606" sldId="2076138359"/>
            <ac:spMk id="2" creationId="{8F75FC18-B471-2244-A0BD-3D0FF2D40506}"/>
          </ac:spMkLst>
        </pc:spChg>
        <pc:spChg chg="mod">
          <ac:chgData name="Yiheng Xu" userId="b86c1ef1-e8b9-46b6-9f91-6a652d2128a8" providerId="ADAL" clId="{59756525-EC73-7647-8366-AA0C60C11832}" dt="2021-10-22T05:35:25.246" v="2649" actId="113"/>
          <ac:spMkLst>
            <pc:docMk/>
            <pc:sldMk cId="783362606" sldId="2076138359"/>
            <ac:spMk id="3" creationId="{DBDB8844-79D1-DB45-8BA1-17D5E24DE4A6}"/>
          </ac:spMkLst>
        </pc:spChg>
      </pc:sldChg>
      <pc:sldChg chg="addSp modSp add mod">
        <pc:chgData name="Yiheng Xu" userId="b86c1ef1-e8b9-46b6-9f91-6a652d2128a8" providerId="ADAL" clId="{59756525-EC73-7647-8366-AA0C60C11832}" dt="2021-10-22T06:50:33.607" v="2931" actId="113"/>
        <pc:sldMkLst>
          <pc:docMk/>
          <pc:sldMk cId="3499630669" sldId="2076138360"/>
        </pc:sldMkLst>
        <pc:spChg chg="mod">
          <ac:chgData name="Yiheng Xu" userId="b86c1ef1-e8b9-46b6-9f91-6a652d2128a8" providerId="ADAL" clId="{59756525-EC73-7647-8366-AA0C60C11832}" dt="2021-10-22T05:26:54.358" v="2450"/>
          <ac:spMkLst>
            <pc:docMk/>
            <pc:sldMk cId="3499630669" sldId="2076138360"/>
            <ac:spMk id="2" creationId="{8F75FC18-B471-2244-A0BD-3D0FF2D40506}"/>
          </ac:spMkLst>
        </pc:spChg>
        <pc:spChg chg="mod">
          <ac:chgData name="Yiheng Xu" userId="b86c1ef1-e8b9-46b6-9f91-6a652d2128a8" providerId="ADAL" clId="{59756525-EC73-7647-8366-AA0C60C11832}" dt="2021-10-22T06:50:33.607" v="2931" actId="113"/>
          <ac:spMkLst>
            <pc:docMk/>
            <pc:sldMk cId="3499630669" sldId="2076138360"/>
            <ac:spMk id="3" creationId="{DBDB8844-79D1-DB45-8BA1-17D5E24DE4A6}"/>
          </ac:spMkLst>
        </pc:spChg>
        <pc:picChg chg="add mod">
          <ac:chgData name="Yiheng Xu" userId="b86c1ef1-e8b9-46b6-9f91-6a652d2128a8" providerId="ADAL" clId="{59756525-EC73-7647-8366-AA0C60C11832}" dt="2021-10-22T05:28:22.727" v="2459" actId="1076"/>
          <ac:picMkLst>
            <pc:docMk/>
            <pc:sldMk cId="3499630669" sldId="2076138360"/>
            <ac:picMk id="4" creationId="{89C10939-FAEE-E94E-9D02-9E707DEAB0B5}"/>
          </ac:picMkLst>
        </pc:picChg>
      </pc:sldChg>
      <pc:sldChg chg="addSp delSp modSp add mod">
        <pc:chgData name="Yiheng Xu" userId="b86c1ef1-e8b9-46b6-9f91-6a652d2128a8" providerId="ADAL" clId="{59756525-EC73-7647-8366-AA0C60C11832}" dt="2021-10-22T05:31:20.232" v="2554" actId="22"/>
        <pc:sldMkLst>
          <pc:docMk/>
          <pc:sldMk cId="683938851" sldId="2076138361"/>
        </pc:sldMkLst>
        <pc:spChg chg="mod">
          <ac:chgData name="Yiheng Xu" userId="b86c1ef1-e8b9-46b6-9f91-6a652d2128a8" providerId="ADAL" clId="{59756525-EC73-7647-8366-AA0C60C11832}" dt="2021-10-22T05:30:54.930" v="2552" actId="20577"/>
          <ac:spMkLst>
            <pc:docMk/>
            <pc:sldMk cId="683938851" sldId="2076138361"/>
            <ac:spMk id="3" creationId="{DBDB8844-79D1-DB45-8BA1-17D5E24DE4A6}"/>
          </ac:spMkLst>
        </pc:spChg>
        <pc:spChg chg="add del">
          <ac:chgData name="Yiheng Xu" userId="b86c1ef1-e8b9-46b6-9f91-6a652d2128a8" providerId="ADAL" clId="{59756525-EC73-7647-8366-AA0C60C11832}" dt="2021-10-22T05:31:20.232" v="2554" actId="22"/>
          <ac:spMkLst>
            <pc:docMk/>
            <pc:sldMk cId="683938851" sldId="2076138361"/>
            <ac:spMk id="6" creationId="{0D6E303F-FEDA-744D-8AEC-E5FF7F5D6F99}"/>
          </ac:spMkLst>
        </pc:spChg>
        <pc:picChg chg="del">
          <ac:chgData name="Yiheng Xu" userId="b86c1ef1-e8b9-46b6-9f91-6a652d2128a8" providerId="ADAL" clId="{59756525-EC73-7647-8366-AA0C60C11832}" dt="2021-10-22T05:28:55.124" v="2462" actId="478"/>
          <ac:picMkLst>
            <pc:docMk/>
            <pc:sldMk cId="683938851" sldId="2076138361"/>
            <ac:picMk id="4" creationId="{6E3946FC-29AB-664B-9822-DECCB3A6D396}"/>
          </ac:picMkLst>
        </pc:picChg>
      </pc:sldChg>
      <pc:sldChg chg="addSp delSp modSp add mod">
        <pc:chgData name="Yiheng Xu" userId="b86c1ef1-e8b9-46b6-9f91-6a652d2128a8" providerId="ADAL" clId="{59756525-EC73-7647-8366-AA0C60C11832}" dt="2021-10-22T05:33:35.605" v="2618" actId="1076"/>
        <pc:sldMkLst>
          <pc:docMk/>
          <pc:sldMk cId="418943714" sldId="2076138362"/>
        </pc:sldMkLst>
        <pc:spChg chg="mod">
          <ac:chgData name="Yiheng Xu" userId="b86c1ef1-e8b9-46b6-9f91-6a652d2128a8" providerId="ADAL" clId="{59756525-EC73-7647-8366-AA0C60C11832}" dt="2021-10-22T05:31:30.900" v="2582" actId="20577"/>
          <ac:spMkLst>
            <pc:docMk/>
            <pc:sldMk cId="418943714" sldId="2076138362"/>
            <ac:spMk id="2" creationId="{8F75FC18-B471-2244-A0BD-3D0FF2D40506}"/>
          </ac:spMkLst>
        </pc:spChg>
        <pc:spChg chg="mod">
          <ac:chgData name="Yiheng Xu" userId="b86c1ef1-e8b9-46b6-9f91-6a652d2128a8" providerId="ADAL" clId="{59756525-EC73-7647-8366-AA0C60C11832}" dt="2021-10-22T05:33:03.879" v="2610" actId="20577"/>
          <ac:spMkLst>
            <pc:docMk/>
            <pc:sldMk cId="418943714" sldId="2076138362"/>
            <ac:spMk id="3" creationId="{DBDB8844-79D1-DB45-8BA1-17D5E24DE4A6}"/>
          </ac:spMkLst>
        </pc:spChg>
        <pc:picChg chg="add del mod">
          <ac:chgData name="Yiheng Xu" userId="b86c1ef1-e8b9-46b6-9f91-6a652d2128a8" providerId="ADAL" clId="{59756525-EC73-7647-8366-AA0C60C11832}" dt="2021-10-22T05:33:06.251" v="2611" actId="478"/>
          <ac:picMkLst>
            <pc:docMk/>
            <pc:sldMk cId="418943714" sldId="2076138362"/>
            <ac:picMk id="4" creationId="{8BBC416D-1A62-7148-93B4-BF7AA5E73380}"/>
          </ac:picMkLst>
        </pc:picChg>
        <pc:picChg chg="add mod">
          <ac:chgData name="Yiheng Xu" userId="b86c1ef1-e8b9-46b6-9f91-6a652d2128a8" providerId="ADAL" clId="{59756525-EC73-7647-8366-AA0C60C11832}" dt="2021-10-22T05:33:35.605" v="2618" actId="1076"/>
          <ac:picMkLst>
            <pc:docMk/>
            <pc:sldMk cId="418943714" sldId="2076138362"/>
            <ac:picMk id="5" creationId="{08189698-C62E-8B4A-A9FA-ACB8D0D222F8}"/>
          </ac:picMkLst>
        </pc:picChg>
      </pc:sldChg>
      <pc:sldChg chg="addSp modSp add mod">
        <pc:chgData name="Yiheng Xu" userId="b86c1ef1-e8b9-46b6-9f91-6a652d2128a8" providerId="ADAL" clId="{59756525-EC73-7647-8366-AA0C60C11832}" dt="2021-10-22T05:39:54.081" v="2891" actId="20577"/>
        <pc:sldMkLst>
          <pc:docMk/>
          <pc:sldMk cId="4064174983" sldId="2076138363"/>
        </pc:sldMkLst>
        <pc:spChg chg="mod">
          <ac:chgData name="Yiheng Xu" userId="b86c1ef1-e8b9-46b6-9f91-6a652d2128a8" providerId="ADAL" clId="{59756525-EC73-7647-8366-AA0C60C11832}" dt="2021-10-22T05:39:54.081" v="2891" actId="20577"/>
          <ac:spMkLst>
            <pc:docMk/>
            <pc:sldMk cId="4064174983" sldId="2076138363"/>
            <ac:spMk id="2" creationId="{8F75FC18-B471-2244-A0BD-3D0FF2D40506}"/>
          </ac:spMkLst>
        </pc:spChg>
        <pc:spChg chg="mod">
          <ac:chgData name="Yiheng Xu" userId="b86c1ef1-e8b9-46b6-9f91-6a652d2128a8" providerId="ADAL" clId="{59756525-EC73-7647-8366-AA0C60C11832}" dt="2021-10-22T05:37:29.438" v="2853" actId="20577"/>
          <ac:spMkLst>
            <pc:docMk/>
            <pc:sldMk cId="4064174983" sldId="2076138363"/>
            <ac:spMk id="3" creationId="{DBDB8844-79D1-DB45-8BA1-17D5E24DE4A6}"/>
          </ac:spMkLst>
        </pc:spChg>
        <pc:spChg chg="add mod">
          <ac:chgData name="Yiheng Xu" userId="b86c1ef1-e8b9-46b6-9f91-6a652d2128a8" providerId="ADAL" clId="{59756525-EC73-7647-8366-AA0C60C11832}" dt="2021-10-22T05:37:41.568" v="2854" actId="767"/>
          <ac:spMkLst>
            <pc:docMk/>
            <pc:sldMk cId="4064174983" sldId="2076138363"/>
            <ac:spMk id="4" creationId="{B2AED173-070A-114C-BD1F-880628D05202}"/>
          </ac:spMkLst>
        </pc:spChg>
        <pc:picChg chg="add mod">
          <ac:chgData name="Yiheng Xu" userId="b86c1ef1-e8b9-46b6-9f91-6a652d2128a8" providerId="ADAL" clId="{59756525-EC73-7647-8366-AA0C60C11832}" dt="2021-10-22T05:37:47.386" v="2857" actId="1076"/>
          <ac:picMkLst>
            <pc:docMk/>
            <pc:sldMk cId="4064174983" sldId="2076138363"/>
            <ac:picMk id="5" creationId="{50881363-BAAF-FC45-9F28-74D78929F2D1}"/>
          </ac:picMkLst>
        </pc:picChg>
      </pc:sldChg>
      <pc:sldChg chg="addSp modSp new mod">
        <pc:chgData name="Yiheng Xu" userId="b86c1ef1-e8b9-46b6-9f91-6a652d2128a8" providerId="ADAL" clId="{59756525-EC73-7647-8366-AA0C60C11832}" dt="2021-10-22T05:43:07.431" v="2913" actId="20577"/>
        <pc:sldMkLst>
          <pc:docMk/>
          <pc:sldMk cId="847681928" sldId="2076138364"/>
        </pc:sldMkLst>
        <pc:spChg chg="add mod">
          <ac:chgData name="Yiheng Xu" userId="b86c1ef1-e8b9-46b6-9f91-6a652d2128a8" providerId="ADAL" clId="{59756525-EC73-7647-8366-AA0C60C11832}" dt="2021-10-22T05:43:07.431" v="2913" actId="20577"/>
          <ac:spMkLst>
            <pc:docMk/>
            <pc:sldMk cId="847681928" sldId="2076138364"/>
            <ac:spMk id="2" creationId="{2424201E-6B9E-CD48-9EC3-4428B1D0E4B4}"/>
          </ac:spMkLst>
        </pc:spChg>
      </pc:sldChg>
      <pc:sldChg chg="new del">
        <pc:chgData name="Yiheng Xu" userId="b86c1ef1-e8b9-46b6-9f91-6a652d2128a8" providerId="ADAL" clId="{59756525-EC73-7647-8366-AA0C60C11832}" dt="2021-10-22T05:42:43.707" v="2895" actId="2696"/>
        <pc:sldMkLst>
          <pc:docMk/>
          <pc:sldMk cId="3164539282" sldId="207613836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2/18/2022 12:15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2/18/2022 12:12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35728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37061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86348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44166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16144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06443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605591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6342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29599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41827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036316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64492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2/18/2022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9970763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8.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8.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image" Target="../media/image50.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E53D-EAD2-4E48-9D1D-FC2418E8532D}"/>
              </a:ext>
            </a:extLst>
          </p:cNvPr>
          <p:cNvSpPr>
            <a:spLocks noGrp="1"/>
          </p:cNvSpPr>
          <p:nvPr>
            <p:ph type="title"/>
          </p:nvPr>
        </p:nvSpPr>
        <p:spPr>
          <a:xfrm>
            <a:off x="584200" y="2672002"/>
            <a:ext cx="11607800" cy="861774"/>
          </a:xfrm>
        </p:spPr>
        <p:txBody>
          <a:bodyPr/>
          <a:lstStyle/>
          <a:p>
            <a:r>
              <a:rPr lang="en-US" sz="2800" dirty="0"/>
              <a:t>Are Vision-Language Transformers Learning Multimodal Representations? A Probing Perspective.</a:t>
            </a:r>
          </a:p>
        </p:txBody>
      </p:sp>
      <p:sp>
        <p:nvSpPr>
          <p:cNvPr id="3" name="Text Placeholder 2">
            <a:extLst>
              <a:ext uri="{FF2B5EF4-FFF2-40B4-BE49-F238E27FC236}">
                <a16:creationId xmlns:a16="http://schemas.microsoft.com/office/drawing/2014/main" id="{B3D90E87-3097-AE47-BC8D-62066DFDC4F7}"/>
              </a:ext>
            </a:extLst>
          </p:cNvPr>
          <p:cNvSpPr>
            <a:spLocks noGrp="1"/>
          </p:cNvSpPr>
          <p:nvPr>
            <p:ph type="body" sz="quarter" idx="12"/>
          </p:nvPr>
        </p:nvSpPr>
        <p:spPr>
          <a:xfrm>
            <a:off x="584200" y="4312428"/>
            <a:ext cx="10237680" cy="1354217"/>
          </a:xfrm>
        </p:spPr>
        <p:txBody>
          <a:bodyPr/>
          <a:lstStyle/>
          <a:p>
            <a:r>
              <a:rPr lang="en-US" dirty="0"/>
              <a:t>A Conference Paper at AAAI 2022</a:t>
            </a:r>
          </a:p>
          <a:p>
            <a:endParaRPr lang="en-US" dirty="0"/>
          </a:p>
          <a:p>
            <a:r>
              <a:rPr lang="en-US" dirty="0"/>
              <a:t>Presenter:  Haoyu Song</a:t>
            </a:r>
          </a:p>
          <a:p>
            <a:r>
              <a:rPr lang="en-US" dirty="0"/>
              <a:t>Date:          Feb 18, 2022</a:t>
            </a:r>
          </a:p>
        </p:txBody>
      </p:sp>
      <p:sp>
        <p:nvSpPr>
          <p:cNvPr id="4" name="Rectangle 3">
            <a:extLst>
              <a:ext uri="{FF2B5EF4-FFF2-40B4-BE49-F238E27FC236}">
                <a16:creationId xmlns:a16="http://schemas.microsoft.com/office/drawing/2014/main" id="{06878E4A-C0A0-5445-AEEF-7F73EF68CE50}"/>
              </a:ext>
            </a:extLst>
          </p:cNvPr>
          <p:cNvSpPr/>
          <p:nvPr/>
        </p:nvSpPr>
        <p:spPr bwMode="auto">
          <a:xfrm>
            <a:off x="213064" y="195309"/>
            <a:ext cx="4136994" cy="10209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5710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Background: Vision-Language Models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430887"/>
          </a:xfrm>
        </p:spPr>
        <p:txBody>
          <a:bodyPr/>
          <a:lstStyle/>
          <a:p>
            <a:r>
              <a:rPr lang="en-US" dirty="0"/>
              <a:t>UNITER</a:t>
            </a:r>
          </a:p>
        </p:txBody>
      </p:sp>
      <p:pic>
        <p:nvPicPr>
          <p:cNvPr id="5" name="Picture 4">
            <a:extLst>
              <a:ext uri="{FF2B5EF4-FFF2-40B4-BE49-F238E27FC236}">
                <a16:creationId xmlns:a16="http://schemas.microsoft.com/office/drawing/2014/main" id="{0F532673-AA5D-4E52-8396-338AF4C3DE1B}"/>
              </a:ext>
            </a:extLst>
          </p:cNvPr>
          <p:cNvPicPr>
            <a:picLocks noChangeAspect="1"/>
          </p:cNvPicPr>
          <p:nvPr/>
        </p:nvPicPr>
        <p:blipFill>
          <a:blip r:embed="rId2"/>
          <a:stretch>
            <a:fillRect/>
          </a:stretch>
        </p:blipFill>
        <p:spPr>
          <a:xfrm>
            <a:off x="1112520" y="2346880"/>
            <a:ext cx="4687258" cy="1488630"/>
          </a:xfrm>
          <a:prstGeom prst="rect">
            <a:avLst/>
          </a:prstGeom>
        </p:spPr>
      </p:pic>
      <p:pic>
        <p:nvPicPr>
          <p:cNvPr id="8" name="Picture 7">
            <a:extLst>
              <a:ext uri="{FF2B5EF4-FFF2-40B4-BE49-F238E27FC236}">
                <a16:creationId xmlns:a16="http://schemas.microsoft.com/office/drawing/2014/main" id="{E4DB9D2F-CA84-42FB-BAFC-EC45F7713435}"/>
              </a:ext>
            </a:extLst>
          </p:cNvPr>
          <p:cNvPicPr>
            <a:picLocks noChangeAspect="1"/>
          </p:cNvPicPr>
          <p:nvPr/>
        </p:nvPicPr>
        <p:blipFill>
          <a:blip r:embed="rId3"/>
          <a:stretch>
            <a:fillRect/>
          </a:stretch>
        </p:blipFill>
        <p:spPr>
          <a:xfrm>
            <a:off x="6722887" y="2289889"/>
            <a:ext cx="4546751" cy="1718231"/>
          </a:xfrm>
          <a:prstGeom prst="rect">
            <a:avLst/>
          </a:prstGeom>
        </p:spPr>
      </p:pic>
      <p:pic>
        <p:nvPicPr>
          <p:cNvPr id="10" name="Picture 9">
            <a:extLst>
              <a:ext uri="{FF2B5EF4-FFF2-40B4-BE49-F238E27FC236}">
                <a16:creationId xmlns:a16="http://schemas.microsoft.com/office/drawing/2014/main" id="{E6D0AD97-10AC-41F4-BF35-41978905C118}"/>
              </a:ext>
            </a:extLst>
          </p:cNvPr>
          <p:cNvPicPr>
            <a:picLocks noChangeAspect="1"/>
          </p:cNvPicPr>
          <p:nvPr/>
        </p:nvPicPr>
        <p:blipFill>
          <a:blip r:embed="rId4"/>
          <a:stretch>
            <a:fillRect/>
          </a:stretch>
        </p:blipFill>
        <p:spPr>
          <a:xfrm>
            <a:off x="5999341" y="4528946"/>
            <a:ext cx="5514675" cy="1505182"/>
          </a:xfrm>
          <a:prstGeom prst="rect">
            <a:avLst/>
          </a:prstGeom>
        </p:spPr>
      </p:pic>
      <p:pic>
        <p:nvPicPr>
          <p:cNvPr id="12" name="Picture 11">
            <a:extLst>
              <a:ext uri="{FF2B5EF4-FFF2-40B4-BE49-F238E27FC236}">
                <a16:creationId xmlns:a16="http://schemas.microsoft.com/office/drawing/2014/main" id="{6F19AD4B-B40C-4E5F-86EB-E621920D2ABB}"/>
              </a:ext>
            </a:extLst>
          </p:cNvPr>
          <p:cNvPicPr>
            <a:picLocks noChangeAspect="1"/>
          </p:cNvPicPr>
          <p:nvPr/>
        </p:nvPicPr>
        <p:blipFill>
          <a:blip r:embed="rId5"/>
          <a:stretch>
            <a:fillRect/>
          </a:stretch>
        </p:blipFill>
        <p:spPr>
          <a:xfrm>
            <a:off x="1112520" y="4706902"/>
            <a:ext cx="4437241" cy="1939062"/>
          </a:xfrm>
          <a:prstGeom prst="rect">
            <a:avLst/>
          </a:prstGeom>
        </p:spPr>
      </p:pic>
      <p:sp>
        <p:nvSpPr>
          <p:cNvPr id="14" name="TextBox 13">
            <a:extLst>
              <a:ext uri="{FF2B5EF4-FFF2-40B4-BE49-F238E27FC236}">
                <a16:creationId xmlns:a16="http://schemas.microsoft.com/office/drawing/2014/main" id="{F96A4F81-5293-4DB3-93E7-5B543585FC6E}"/>
              </a:ext>
            </a:extLst>
          </p:cNvPr>
          <p:cNvSpPr txBox="1"/>
          <p:nvPr/>
        </p:nvSpPr>
        <p:spPr>
          <a:xfrm>
            <a:off x="3006337" y="4008119"/>
            <a:ext cx="649605" cy="307777"/>
          </a:xfrm>
          <a:prstGeom prst="rect">
            <a:avLst/>
          </a:prstGeom>
          <a:noFill/>
        </p:spPr>
        <p:txBody>
          <a:bodyPr wrap="square">
            <a:spAutoFit/>
          </a:bodyPr>
          <a:lstStyle/>
          <a:p>
            <a:r>
              <a:rPr lang="en-US" sz="1400" b="1" dirty="0"/>
              <a:t>VQA</a:t>
            </a:r>
          </a:p>
        </p:txBody>
      </p:sp>
      <p:sp>
        <p:nvSpPr>
          <p:cNvPr id="16" name="TextBox 15">
            <a:extLst>
              <a:ext uri="{FF2B5EF4-FFF2-40B4-BE49-F238E27FC236}">
                <a16:creationId xmlns:a16="http://schemas.microsoft.com/office/drawing/2014/main" id="{797A84E0-01B0-4A7A-9A20-8124D2EF73B1}"/>
              </a:ext>
            </a:extLst>
          </p:cNvPr>
          <p:cNvSpPr txBox="1"/>
          <p:nvPr/>
        </p:nvSpPr>
        <p:spPr>
          <a:xfrm>
            <a:off x="7962901" y="4008118"/>
            <a:ext cx="1661160" cy="307777"/>
          </a:xfrm>
          <a:prstGeom prst="rect">
            <a:avLst/>
          </a:prstGeom>
          <a:noFill/>
        </p:spPr>
        <p:txBody>
          <a:bodyPr wrap="square">
            <a:spAutoFit/>
          </a:bodyPr>
          <a:lstStyle/>
          <a:p>
            <a:r>
              <a:rPr lang="en-US" sz="1400" b="1" dirty="0"/>
              <a:t>Visual Entailment</a:t>
            </a:r>
          </a:p>
        </p:txBody>
      </p:sp>
      <p:sp>
        <p:nvSpPr>
          <p:cNvPr id="18" name="TextBox 17">
            <a:extLst>
              <a:ext uri="{FF2B5EF4-FFF2-40B4-BE49-F238E27FC236}">
                <a16:creationId xmlns:a16="http://schemas.microsoft.com/office/drawing/2014/main" id="{2357F314-2E74-4250-B8E0-703DB2E76AC5}"/>
              </a:ext>
            </a:extLst>
          </p:cNvPr>
          <p:cNvSpPr txBox="1"/>
          <p:nvPr/>
        </p:nvSpPr>
        <p:spPr>
          <a:xfrm>
            <a:off x="8432514" y="6247179"/>
            <a:ext cx="648327" cy="307777"/>
          </a:xfrm>
          <a:prstGeom prst="rect">
            <a:avLst/>
          </a:prstGeom>
          <a:noFill/>
        </p:spPr>
        <p:txBody>
          <a:bodyPr wrap="square">
            <a:spAutoFit/>
          </a:bodyPr>
          <a:lstStyle/>
          <a:p>
            <a:r>
              <a:rPr lang="en-US" sz="1400" b="1" dirty="0"/>
              <a:t>NLVR</a:t>
            </a:r>
          </a:p>
        </p:txBody>
      </p:sp>
      <p:cxnSp>
        <p:nvCxnSpPr>
          <p:cNvPr id="20" name="Straight Connector 19">
            <a:extLst>
              <a:ext uri="{FF2B5EF4-FFF2-40B4-BE49-F238E27FC236}">
                <a16:creationId xmlns:a16="http://schemas.microsoft.com/office/drawing/2014/main" id="{26F18974-C28E-4C68-B4F9-1BE90E232105}"/>
              </a:ext>
            </a:extLst>
          </p:cNvPr>
          <p:cNvCxnSpPr>
            <a:cxnSpLocks/>
          </p:cNvCxnSpPr>
          <p:nvPr/>
        </p:nvCxnSpPr>
        <p:spPr>
          <a:xfrm>
            <a:off x="1112520" y="4452746"/>
            <a:ext cx="10494263" cy="0"/>
          </a:xfrm>
          <a:prstGeom prst="line">
            <a:avLst/>
          </a:prstGeom>
          <a:ln w="1270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45726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Background: Vision-Language Models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430887"/>
          </a:xfrm>
        </p:spPr>
        <p:txBody>
          <a:bodyPr/>
          <a:lstStyle/>
          <a:p>
            <a:r>
              <a:rPr lang="en-US" dirty="0"/>
              <a:t>UNITER</a:t>
            </a:r>
          </a:p>
        </p:txBody>
      </p:sp>
      <p:pic>
        <p:nvPicPr>
          <p:cNvPr id="6" name="Picture 5">
            <a:extLst>
              <a:ext uri="{FF2B5EF4-FFF2-40B4-BE49-F238E27FC236}">
                <a16:creationId xmlns:a16="http://schemas.microsoft.com/office/drawing/2014/main" id="{7FEA74CE-C49E-4EF7-8215-8E2412ED42EA}"/>
              </a:ext>
            </a:extLst>
          </p:cNvPr>
          <p:cNvPicPr>
            <a:picLocks noChangeAspect="1"/>
          </p:cNvPicPr>
          <p:nvPr/>
        </p:nvPicPr>
        <p:blipFill>
          <a:blip r:embed="rId2"/>
          <a:stretch>
            <a:fillRect/>
          </a:stretch>
        </p:blipFill>
        <p:spPr>
          <a:xfrm>
            <a:off x="777240" y="1858108"/>
            <a:ext cx="5768340" cy="2665166"/>
          </a:xfrm>
          <a:prstGeom prst="rect">
            <a:avLst/>
          </a:prstGeom>
        </p:spPr>
      </p:pic>
      <p:pic>
        <p:nvPicPr>
          <p:cNvPr id="9" name="Picture 8">
            <a:extLst>
              <a:ext uri="{FF2B5EF4-FFF2-40B4-BE49-F238E27FC236}">
                <a16:creationId xmlns:a16="http://schemas.microsoft.com/office/drawing/2014/main" id="{13EB919E-BE37-4679-AF75-4D56A1CF9C4A}"/>
              </a:ext>
            </a:extLst>
          </p:cNvPr>
          <p:cNvPicPr>
            <a:picLocks noChangeAspect="1"/>
          </p:cNvPicPr>
          <p:nvPr/>
        </p:nvPicPr>
        <p:blipFill>
          <a:blip r:embed="rId3"/>
          <a:stretch>
            <a:fillRect/>
          </a:stretch>
        </p:blipFill>
        <p:spPr>
          <a:xfrm>
            <a:off x="6957060" y="2177989"/>
            <a:ext cx="5072968" cy="1460931"/>
          </a:xfrm>
          <a:prstGeom prst="rect">
            <a:avLst/>
          </a:prstGeom>
        </p:spPr>
      </p:pic>
      <p:pic>
        <p:nvPicPr>
          <p:cNvPr id="13" name="Picture 12">
            <a:extLst>
              <a:ext uri="{FF2B5EF4-FFF2-40B4-BE49-F238E27FC236}">
                <a16:creationId xmlns:a16="http://schemas.microsoft.com/office/drawing/2014/main" id="{9910D6E6-D58C-43B3-8B4F-5420EA6D3805}"/>
              </a:ext>
            </a:extLst>
          </p:cNvPr>
          <p:cNvPicPr>
            <a:picLocks noChangeAspect="1"/>
          </p:cNvPicPr>
          <p:nvPr/>
        </p:nvPicPr>
        <p:blipFill>
          <a:blip r:embed="rId4"/>
          <a:stretch>
            <a:fillRect/>
          </a:stretch>
        </p:blipFill>
        <p:spPr>
          <a:xfrm>
            <a:off x="3048000" y="5307919"/>
            <a:ext cx="4914900" cy="1413502"/>
          </a:xfrm>
          <a:prstGeom prst="rect">
            <a:avLst/>
          </a:prstGeom>
        </p:spPr>
      </p:pic>
      <p:cxnSp>
        <p:nvCxnSpPr>
          <p:cNvPr id="15" name="Straight Connector 14">
            <a:extLst>
              <a:ext uri="{FF2B5EF4-FFF2-40B4-BE49-F238E27FC236}">
                <a16:creationId xmlns:a16="http://schemas.microsoft.com/office/drawing/2014/main" id="{7A94B202-D48D-4270-B1DF-BD0D99F425F8}"/>
              </a:ext>
            </a:extLst>
          </p:cNvPr>
          <p:cNvCxnSpPr>
            <a:cxnSpLocks/>
          </p:cNvCxnSpPr>
          <p:nvPr/>
        </p:nvCxnSpPr>
        <p:spPr>
          <a:xfrm>
            <a:off x="655320" y="5016626"/>
            <a:ext cx="10951463" cy="0"/>
          </a:xfrm>
          <a:prstGeom prst="line">
            <a:avLst/>
          </a:prstGeom>
          <a:ln w="1270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D97A4C-04DB-4D42-9914-F807047A61AB}"/>
              </a:ext>
            </a:extLst>
          </p:cNvPr>
          <p:cNvSpPr txBox="1"/>
          <p:nvPr/>
        </p:nvSpPr>
        <p:spPr>
          <a:xfrm>
            <a:off x="998220" y="4616061"/>
            <a:ext cx="4777740" cy="307777"/>
          </a:xfrm>
          <a:prstGeom prst="rect">
            <a:avLst/>
          </a:prstGeom>
          <a:noFill/>
        </p:spPr>
        <p:txBody>
          <a:bodyPr wrap="square">
            <a:spAutoFit/>
          </a:bodyPr>
          <a:lstStyle/>
          <a:p>
            <a:pPr algn="ctr"/>
            <a:r>
              <a:rPr lang="en-US" sz="1400" b="1" dirty="0"/>
              <a:t>Visual Commonsense Reasoning</a:t>
            </a:r>
          </a:p>
        </p:txBody>
      </p:sp>
      <p:sp>
        <p:nvSpPr>
          <p:cNvPr id="25" name="TextBox 24">
            <a:extLst>
              <a:ext uri="{FF2B5EF4-FFF2-40B4-BE49-F238E27FC236}">
                <a16:creationId xmlns:a16="http://schemas.microsoft.com/office/drawing/2014/main" id="{2968C898-B18F-405C-A177-B3C611A2B695}"/>
              </a:ext>
            </a:extLst>
          </p:cNvPr>
          <p:cNvSpPr txBox="1"/>
          <p:nvPr/>
        </p:nvSpPr>
        <p:spPr>
          <a:xfrm>
            <a:off x="6957060" y="4616061"/>
            <a:ext cx="5072968" cy="307777"/>
          </a:xfrm>
          <a:prstGeom prst="rect">
            <a:avLst/>
          </a:prstGeom>
          <a:noFill/>
        </p:spPr>
        <p:txBody>
          <a:bodyPr wrap="square">
            <a:spAutoFit/>
          </a:bodyPr>
          <a:lstStyle/>
          <a:p>
            <a:pPr algn="ctr"/>
            <a:r>
              <a:rPr lang="en-US" sz="1400" b="1" dirty="0"/>
              <a:t>Referring Expression Comprehension</a:t>
            </a:r>
          </a:p>
        </p:txBody>
      </p:sp>
      <p:sp>
        <p:nvSpPr>
          <p:cNvPr id="27" name="TextBox 26">
            <a:extLst>
              <a:ext uri="{FF2B5EF4-FFF2-40B4-BE49-F238E27FC236}">
                <a16:creationId xmlns:a16="http://schemas.microsoft.com/office/drawing/2014/main" id="{783A8C33-D43E-4D5D-A11B-46B9444BBAAD}"/>
              </a:ext>
            </a:extLst>
          </p:cNvPr>
          <p:cNvSpPr txBox="1"/>
          <p:nvPr/>
        </p:nvSpPr>
        <p:spPr>
          <a:xfrm>
            <a:off x="7962900" y="5860781"/>
            <a:ext cx="2009728" cy="307777"/>
          </a:xfrm>
          <a:prstGeom prst="rect">
            <a:avLst/>
          </a:prstGeom>
          <a:noFill/>
        </p:spPr>
        <p:txBody>
          <a:bodyPr wrap="square">
            <a:spAutoFit/>
          </a:bodyPr>
          <a:lstStyle/>
          <a:p>
            <a:r>
              <a:rPr lang="en-US" sz="1400" b="1" dirty="0"/>
              <a:t>Image-Text Retrieval</a:t>
            </a:r>
          </a:p>
        </p:txBody>
      </p:sp>
    </p:spTree>
    <p:extLst>
      <p:ext uri="{BB962C8B-B14F-4D97-AF65-F5344CB8AC3E}">
        <p14:creationId xmlns:p14="http://schemas.microsoft.com/office/powerpoint/2010/main" val="74871289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Background: Vision-Language Models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5158335"/>
          </a:xfrm>
        </p:spPr>
        <p:txBody>
          <a:bodyPr/>
          <a:lstStyle/>
          <a:p>
            <a:r>
              <a:rPr lang="en-US" dirty="0"/>
              <a:t>ViLT</a:t>
            </a:r>
          </a:p>
          <a:p>
            <a:endParaRPr lang="en-US" dirty="0"/>
          </a:p>
          <a:p>
            <a:endParaRPr lang="en-US" dirty="0"/>
          </a:p>
          <a:p>
            <a:endParaRPr lang="en-US" dirty="0"/>
          </a:p>
          <a:p>
            <a:endParaRPr lang="en-US" dirty="0"/>
          </a:p>
          <a:p>
            <a:endParaRPr lang="en-US" dirty="0"/>
          </a:p>
          <a:p>
            <a:endParaRPr lang="en-US" dirty="0"/>
          </a:p>
          <a:p>
            <a:endParaRPr lang="en-US" dirty="0"/>
          </a:p>
          <a:p>
            <a:pPr lvl="1"/>
            <a:r>
              <a:rPr lang="en-US" dirty="0"/>
              <a:t>Single Stream, </a:t>
            </a:r>
            <a:r>
              <a:rPr lang="en-US" altLang="zh-CN" dirty="0"/>
              <a:t>Linear</a:t>
            </a:r>
            <a:r>
              <a:rPr lang="en-US" dirty="0"/>
              <a:t> Feature</a:t>
            </a:r>
          </a:p>
          <a:p>
            <a:pPr lvl="1"/>
            <a:r>
              <a:rPr lang="en-US" dirty="0"/>
              <a:t>Without Convolution and Region Supervision</a:t>
            </a:r>
          </a:p>
          <a:p>
            <a:pPr lvl="1"/>
            <a:r>
              <a:rPr lang="en-US" dirty="0"/>
              <a:t>Experimented on VQA, GQA, NLVR</a:t>
            </a:r>
          </a:p>
        </p:txBody>
      </p:sp>
      <p:pic>
        <p:nvPicPr>
          <p:cNvPr id="6" name="Picture 5">
            <a:extLst>
              <a:ext uri="{FF2B5EF4-FFF2-40B4-BE49-F238E27FC236}">
                <a16:creationId xmlns:a16="http://schemas.microsoft.com/office/drawing/2014/main" id="{A8D42C83-1DE9-4B04-9364-56451C89E677}"/>
              </a:ext>
            </a:extLst>
          </p:cNvPr>
          <p:cNvPicPr>
            <a:picLocks noChangeAspect="1"/>
          </p:cNvPicPr>
          <p:nvPr/>
        </p:nvPicPr>
        <p:blipFill>
          <a:blip r:embed="rId2"/>
          <a:stretch>
            <a:fillRect/>
          </a:stretch>
        </p:blipFill>
        <p:spPr>
          <a:xfrm>
            <a:off x="937260" y="1917011"/>
            <a:ext cx="9685020" cy="3505889"/>
          </a:xfrm>
          <a:prstGeom prst="rect">
            <a:avLst/>
          </a:prstGeom>
        </p:spPr>
      </p:pic>
    </p:spTree>
    <p:extLst>
      <p:ext uri="{BB962C8B-B14F-4D97-AF65-F5344CB8AC3E}">
        <p14:creationId xmlns:p14="http://schemas.microsoft.com/office/powerpoint/2010/main" val="32760240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Background: Vision-Language Models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430887"/>
          </a:xfrm>
        </p:spPr>
        <p:txBody>
          <a:bodyPr/>
          <a:lstStyle/>
          <a:p>
            <a:r>
              <a:rPr lang="en-US" dirty="0"/>
              <a:t>ViLT</a:t>
            </a:r>
          </a:p>
        </p:txBody>
      </p:sp>
      <p:grpSp>
        <p:nvGrpSpPr>
          <p:cNvPr id="11" name="Group 10">
            <a:extLst>
              <a:ext uri="{FF2B5EF4-FFF2-40B4-BE49-F238E27FC236}">
                <a16:creationId xmlns:a16="http://schemas.microsoft.com/office/drawing/2014/main" id="{604CC41C-7521-4C53-A27D-39F70979B382}"/>
              </a:ext>
            </a:extLst>
          </p:cNvPr>
          <p:cNvGrpSpPr/>
          <p:nvPr/>
        </p:nvGrpSpPr>
        <p:grpSpPr>
          <a:xfrm>
            <a:off x="846371" y="2314172"/>
            <a:ext cx="5158189" cy="4086628"/>
            <a:chOff x="1326431" y="2752946"/>
            <a:chExt cx="4769569" cy="3778740"/>
          </a:xfrm>
        </p:grpSpPr>
        <p:pic>
          <p:nvPicPr>
            <p:cNvPr id="5" name="Picture 4">
              <a:extLst>
                <a:ext uri="{FF2B5EF4-FFF2-40B4-BE49-F238E27FC236}">
                  <a16:creationId xmlns:a16="http://schemas.microsoft.com/office/drawing/2014/main" id="{D702FCA6-7E1A-46F2-A273-77CF10B71064}"/>
                </a:ext>
              </a:extLst>
            </p:cNvPr>
            <p:cNvPicPr>
              <a:picLocks noChangeAspect="1"/>
            </p:cNvPicPr>
            <p:nvPr/>
          </p:nvPicPr>
          <p:blipFill>
            <a:blip r:embed="rId2"/>
            <a:stretch>
              <a:fillRect/>
            </a:stretch>
          </p:blipFill>
          <p:spPr>
            <a:xfrm>
              <a:off x="1326431" y="2752946"/>
              <a:ext cx="4259029" cy="3778740"/>
            </a:xfrm>
            <a:prstGeom prst="rect">
              <a:avLst/>
            </a:prstGeom>
          </p:spPr>
        </p:pic>
        <p:pic>
          <p:nvPicPr>
            <p:cNvPr id="10" name="Picture 9">
              <a:extLst>
                <a:ext uri="{FF2B5EF4-FFF2-40B4-BE49-F238E27FC236}">
                  <a16:creationId xmlns:a16="http://schemas.microsoft.com/office/drawing/2014/main" id="{0F2C1311-23DF-45E8-A24A-4D8D331FD475}"/>
                </a:ext>
              </a:extLst>
            </p:cNvPr>
            <p:cNvPicPr>
              <a:picLocks noChangeAspect="1"/>
            </p:cNvPicPr>
            <p:nvPr/>
          </p:nvPicPr>
          <p:blipFill>
            <a:blip r:embed="rId3"/>
            <a:stretch>
              <a:fillRect/>
            </a:stretch>
          </p:blipFill>
          <p:spPr>
            <a:xfrm>
              <a:off x="5641263" y="5422900"/>
              <a:ext cx="454737" cy="1027078"/>
            </a:xfrm>
            <a:prstGeom prst="rect">
              <a:avLst/>
            </a:prstGeom>
          </p:spPr>
        </p:pic>
      </p:grpSp>
      <p:sp>
        <p:nvSpPr>
          <p:cNvPr id="13" name="TextBox 12">
            <a:extLst>
              <a:ext uri="{FF2B5EF4-FFF2-40B4-BE49-F238E27FC236}">
                <a16:creationId xmlns:a16="http://schemas.microsoft.com/office/drawing/2014/main" id="{A1E3B1FF-E120-47CD-957E-808712D33CA7}"/>
              </a:ext>
            </a:extLst>
          </p:cNvPr>
          <p:cNvSpPr txBox="1"/>
          <p:nvPr/>
        </p:nvSpPr>
        <p:spPr>
          <a:xfrm>
            <a:off x="6244280" y="5201671"/>
            <a:ext cx="5002840" cy="1015663"/>
          </a:xfrm>
          <a:prstGeom prst="rect">
            <a:avLst/>
          </a:prstGeom>
          <a:noFill/>
        </p:spPr>
        <p:txBody>
          <a:bodyPr wrap="square">
            <a:spAutoFit/>
          </a:bodyPr>
          <a:lstStyle/>
          <a:p>
            <a:r>
              <a:rPr lang="en-US" sz="2000" dirty="0"/>
              <a:t>Much faster than region features</a:t>
            </a:r>
          </a:p>
          <a:p>
            <a:endParaRPr lang="en-US" sz="2000" dirty="0"/>
          </a:p>
          <a:p>
            <a:r>
              <a:rPr lang="en-US" sz="2000" dirty="0"/>
              <a:t>But performance is not ideal</a:t>
            </a:r>
          </a:p>
        </p:txBody>
      </p:sp>
    </p:spTree>
    <p:extLst>
      <p:ext uri="{BB962C8B-B14F-4D97-AF65-F5344CB8AC3E}">
        <p14:creationId xmlns:p14="http://schemas.microsoft.com/office/powerpoint/2010/main" val="17746794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Analysis Methodology: Framework</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430887"/>
          </a:xfrm>
        </p:spPr>
        <p:txBody>
          <a:bodyPr/>
          <a:lstStyle/>
          <a:p>
            <a:r>
              <a:rPr lang="en-US" dirty="0"/>
              <a:t>Studying the Impact of Each Modality</a:t>
            </a:r>
          </a:p>
        </p:txBody>
      </p:sp>
      <p:grpSp>
        <p:nvGrpSpPr>
          <p:cNvPr id="19" name="Group 18">
            <a:extLst>
              <a:ext uri="{FF2B5EF4-FFF2-40B4-BE49-F238E27FC236}">
                <a16:creationId xmlns:a16="http://schemas.microsoft.com/office/drawing/2014/main" id="{6DAA5084-B4E1-4580-8D9E-029E06C1A2FE}"/>
              </a:ext>
            </a:extLst>
          </p:cNvPr>
          <p:cNvGrpSpPr/>
          <p:nvPr/>
        </p:nvGrpSpPr>
        <p:grpSpPr>
          <a:xfrm>
            <a:off x="856481" y="2206069"/>
            <a:ext cx="8788195" cy="3679486"/>
            <a:chOff x="856481" y="2206069"/>
            <a:chExt cx="8788195" cy="3679486"/>
          </a:xfrm>
        </p:grpSpPr>
        <p:pic>
          <p:nvPicPr>
            <p:cNvPr id="14" name="Picture 13">
              <a:extLst>
                <a:ext uri="{FF2B5EF4-FFF2-40B4-BE49-F238E27FC236}">
                  <a16:creationId xmlns:a16="http://schemas.microsoft.com/office/drawing/2014/main" id="{22822E04-4F99-48E3-B802-758D36F7DB22}"/>
                </a:ext>
              </a:extLst>
            </p:cNvPr>
            <p:cNvPicPr>
              <a:picLocks noChangeAspect="1"/>
            </p:cNvPicPr>
            <p:nvPr/>
          </p:nvPicPr>
          <p:blipFill>
            <a:blip r:embed="rId3"/>
            <a:stretch>
              <a:fillRect/>
            </a:stretch>
          </p:blipFill>
          <p:spPr>
            <a:xfrm>
              <a:off x="856481" y="2206069"/>
              <a:ext cx="8788195" cy="3679486"/>
            </a:xfrm>
            <a:prstGeom prst="rect">
              <a:avLst/>
            </a:prstGeom>
          </p:spPr>
        </p:pic>
        <p:pic>
          <p:nvPicPr>
            <p:cNvPr id="18" name="Picture 17">
              <a:extLst>
                <a:ext uri="{FF2B5EF4-FFF2-40B4-BE49-F238E27FC236}">
                  <a16:creationId xmlns:a16="http://schemas.microsoft.com/office/drawing/2014/main" id="{7B1018C7-2BD4-4CA4-817E-A699E0C70339}"/>
                </a:ext>
              </a:extLst>
            </p:cNvPr>
            <p:cNvPicPr>
              <a:picLocks noChangeAspect="1"/>
            </p:cNvPicPr>
            <p:nvPr/>
          </p:nvPicPr>
          <p:blipFill>
            <a:blip r:embed="rId4"/>
            <a:stretch>
              <a:fillRect/>
            </a:stretch>
          </p:blipFill>
          <p:spPr>
            <a:xfrm>
              <a:off x="8281670" y="3581400"/>
              <a:ext cx="1271270" cy="1386840"/>
            </a:xfrm>
            <a:prstGeom prst="rect">
              <a:avLst/>
            </a:prstGeom>
          </p:spPr>
        </p:pic>
      </p:grpSp>
    </p:spTree>
    <p:extLst>
      <p:ext uri="{BB962C8B-B14F-4D97-AF65-F5344CB8AC3E}">
        <p14:creationId xmlns:p14="http://schemas.microsoft.com/office/powerpoint/2010/main" val="26226970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Analysis Methodology: Framework</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5084469"/>
          </a:xfrm>
        </p:spPr>
        <p:txBody>
          <a:bodyPr/>
          <a:lstStyle/>
          <a:p>
            <a:r>
              <a:rPr lang="en-US" dirty="0"/>
              <a:t>Studying the Impact of Each Modality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r>
              <a:rPr lang="zh-CN" altLang="en-US" dirty="0"/>
              <a:t>♣ </a:t>
            </a:r>
            <a:r>
              <a:rPr lang="en-US" altLang="zh-CN"/>
              <a:t>denotes an </a:t>
            </a:r>
            <a:r>
              <a:rPr lang="en-US" altLang="zh-CN" dirty="0"/>
              <a:t>image-text mismatching setting for comparison</a:t>
            </a:r>
            <a:endParaRPr lang="en-US" dirty="0"/>
          </a:p>
        </p:txBody>
      </p:sp>
      <p:pic>
        <p:nvPicPr>
          <p:cNvPr id="6" name="Picture 5">
            <a:extLst>
              <a:ext uri="{FF2B5EF4-FFF2-40B4-BE49-F238E27FC236}">
                <a16:creationId xmlns:a16="http://schemas.microsoft.com/office/drawing/2014/main" id="{DB6A07D7-1F58-484F-877A-CE47E86AFB50}"/>
              </a:ext>
            </a:extLst>
          </p:cNvPr>
          <p:cNvPicPr>
            <a:picLocks noChangeAspect="1"/>
          </p:cNvPicPr>
          <p:nvPr/>
        </p:nvPicPr>
        <p:blipFill>
          <a:blip r:embed="rId3"/>
          <a:stretch>
            <a:fillRect/>
          </a:stretch>
        </p:blipFill>
        <p:spPr>
          <a:xfrm>
            <a:off x="822960" y="2233248"/>
            <a:ext cx="8854440" cy="3031126"/>
          </a:xfrm>
          <a:prstGeom prst="rect">
            <a:avLst/>
          </a:prstGeom>
        </p:spPr>
      </p:pic>
    </p:spTree>
    <p:extLst>
      <p:ext uri="{BB962C8B-B14F-4D97-AF65-F5344CB8AC3E}">
        <p14:creationId xmlns:p14="http://schemas.microsoft.com/office/powerpoint/2010/main" val="38429349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Analysis Methodology: Probing Tasks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394440" cy="3754874"/>
          </a:xfrm>
        </p:spPr>
        <p:txBody>
          <a:bodyPr/>
          <a:lstStyle/>
          <a:p>
            <a:r>
              <a:rPr lang="en-US" altLang="zh-CN" dirty="0"/>
              <a:t>Language Probing Tasks: </a:t>
            </a:r>
            <a:r>
              <a:rPr lang="en-US" altLang="zh-CN" i="1" dirty="0">
                <a:latin typeface="Times New Roman" panose="02020603050405020304" pitchFamily="18" charset="0"/>
                <a:cs typeface="Times New Roman" panose="02020603050405020304" pitchFamily="18" charset="0"/>
              </a:rPr>
              <a:t>L</a:t>
            </a:r>
          </a:p>
          <a:p>
            <a:pPr lvl="1"/>
            <a:endParaRPr lang="en-US" dirty="0"/>
          </a:p>
          <a:p>
            <a:pPr lvl="1"/>
            <a:r>
              <a:rPr lang="en-US" dirty="0" err="1"/>
              <a:t>PoS</a:t>
            </a:r>
            <a:r>
              <a:rPr lang="en-US" dirty="0"/>
              <a:t> Tagging (</a:t>
            </a:r>
            <a:r>
              <a:rPr lang="en-US" b="1" dirty="0"/>
              <a:t>L-Tagging</a:t>
            </a:r>
            <a:r>
              <a:rPr lang="en-US" dirty="0"/>
              <a:t>) : Associate a word with its part of speech label (1 of 34 labels)</a:t>
            </a:r>
          </a:p>
          <a:p>
            <a:pPr lvl="1"/>
            <a:endParaRPr lang="en-US" dirty="0"/>
          </a:p>
          <a:p>
            <a:pPr lvl="1"/>
            <a:endParaRPr lang="en-US" dirty="0"/>
          </a:p>
          <a:p>
            <a:pPr lvl="1"/>
            <a:endParaRPr lang="en-US" dirty="0"/>
          </a:p>
          <a:p>
            <a:pPr lvl="1"/>
            <a:endParaRPr lang="en-US" dirty="0"/>
          </a:p>
          <a:p>
            <a:pPr marL="228600" lvl="1" indent="0">
              <a:buNone/>
            </a:pPr>
            <a:endParaRPr lang="en-US" dirty="0"/>
          </a:p>
          <a:p>
            <a:pPr marL="228600" lvl="1" indent="0">
              <a:buNone/>
            </a:pPr>
            <a:endParaRPr lang="en-US" dirty="0"/>
          </a:p>
          <a:p>
            <a:pPr lvl="1"/>
            <a:r>
              <a:rPr lang="en-US" dirty="0"/>
              <a:t>Bigram Shift (</a:t>
            </a:r>
            <a:r>
              <a:rPr lang="en-US" b="1" dirty="0"/>
              <a:t>L-</a:t>
            </a:r>
            <a:r>
              <a:rPr lang="en-US" b="1" dirty="0" err="1"/>
              <a:t>BShift</a:t>
            </a:r>
            <a:r>
              <a:rPr lang="en-US" dirty="0"/>
              <a:t>) : Determine whether two words of bigram in a sentence been swapped</a:t>
            </a:r>
          </a:p>
        </p:txBody>
      </p:sp>
      <p:pic>
        <p:nvPicPr>
          <p:cNvPr id="10" name="Picture 9">
            <a:extLst>
              <a:ext uri="{FF2B5EF4-FFF2-40B4-BE49-F238E27FC236}">
                <a16:creationId xmlns:a16="http://schemas.microsoft.com/office/drawing/2014/main" id="{D471D166-C459-44F7-9AB0-ED03CF0F599E}"/>
              </a:ext>
            </a:extLst>
          </p:cNvPr>
          <p:cNvPicPr>
            <a:picLocks noChangeAspect="1"/>
          </p:cNvPicPr>
          <p:nvPr/>
        </p:nvPicPr>
        <p:blipFill>
          <a:blip r:embed="rId3"/>
          <a:stretch>
            <a:fillRect/>
          </a:stretch>
        </p:blipFill>
        <p:spPr>
          <a:xfrm>
            <a:off x="3923949" y="2939003"/>
            <a:ext cx="2461611" cy="1421953"/>
          </a:xfrm>
          <a:prstGeom prst="rect">
            <a:avLst/>
          </a:prstGeom>
        </p:spPr>
      </p:pic>
      <p:sp>
        <p:nvSpPr>
          <p:cNvPr id="12" name="TextBox 11">
            <a:extLst>
              <a:ext uri="{FF2B5EF4-FFF2-40B4-BE49-F238E27FC236}">
                <a16:creationId xmlns:a16="http://schemas.microsoft.com/office/drawing/2014/main" id="{2EC505CE-D0C6-4860-B480-DA66BAEC5585}"/>
              </a:ext>
            </a:extLst>
          </p:cNvPr>
          <p:cNvSpPr txBox="1"/>
          <p:nvPr/>
        </p:nvSpPr>
        <p:spPr>
          <a:xfrm>
            <a:off x="3923949" y="5517076"/>
            <a:ext cx="5143851" cy="635559"/>
          </a:xfrm>
          <a:prstGeom prst="rect">
            <a:avLst/>
          </a:prstGeom>
          <a:noFill/>
        </p:spPr>
        <p:txBody>
          <a:bodyPr wrap="square">
            <a:spAutoFit/>
          </a:bodyPr>
          <a:lstStyle/>
          <a:p>
            <a:r>
              <a:rPr lang="en-US" dirty="0"/>
              <a:t>People </a:t>
            </a:r>
            <a:r>
              <a:rPr lang="en-US" i="1" dirty="0">
                <a:solidFill>
                  <a:srgbClr val="107C10"/>
                </a:solidFill>
              </a:rPr>
              <a:t>relaxing at</a:t>
            </a:r>
            <a:r>
              <a:rPr lang="en-US" i="1" dirty="0">
                <a:solidFill>
                  <a:srgbClr val="FF0000"/>
                </a:solidFill>
              </a:rPr>
              <a:t> </a:t>
            </a:r>
            <a:r>
              <a:rPr lang="en-US" dirty="0"/>
              <a:t>the park.		</a:t>
            </a:r>
            <a:r>
              <a:rPr lang="zh-CN" altLang="en-US" b="1" dirty="0">
                <a:solidFill>
                  <a:srgbClr val="107C10"/>
                </a:solidFill>
              </a:rPr>
              <a:t>√</a:t>
            </a:r>
            <a:endParaRPr lang="en-US" b="1" dirty="0">
              <a:solidFill>
                <a:srgbClr val="107C10"/>
              </a:solidFill>
            </a:endParaRPr>
          </a:p>
          <a:p>
            <a:r>
              <a:rPr lang="en-US" dirty="0"/>
              <a:t>People </a:t>
            </a:r>
            <a:r>
              <a:rPr lang="en-US" i="1" dirty="0">
                <a:solidFill>
                  <a:srgbClr val="FF0000"/>
                </a:solidFill>
              </a:rPr>
              <a:t>at relaxing </a:t>
            </a:r>
            <a:r>
              <a:rPr lang="en-US" dirty="0"/>
              <a:t>the park.		</a:t>
            </a:r>
            <a:r>
              <a:rPr lang="en-US" altLang="zh-CN" b="1" dirty="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10248738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Analysis Methodology: Probing Tasks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394440" cy="1908215"/>
          </a:xfrm>
        </p:spPr>
        <p:txBody>
          <a:bodyPr/>
          <a:lstStyle/>
          <a:p>
            <a:r>
              <a:rPr lang="en-US" altLang="zh-CN" dirty="0"/>
              <a:t>Vision Probing Tasks: </a:t>
            </a:r>
            <a:r>
              <a:rPr lang="en-US" altLang="zh-CN" i="1" dirty="0">
                <a:latin typeface="Times New Roman" panose="02020603050405020304" pitchFamily="18" charset="0"/>
                <a:cs typeface="Times New Roman" panose="02020603050405020304" pitchFamily="18" charset="0"/>
              </a:rPr>
              <a:t>V</a:t>
            </a:r>
          </a:p>
          <a:p>
            <a:pPr lvl="1"/>
            <a:endParaRPr lang="en-US" dirty="0"/>
          </a:p>
          <a:p>
            <a:pPr lvl="1"/>
            <a:r>
              <a:rPr lang="en-US" dirty="0"/>
              <a:t>Flower identification (</a:t>
            </a:r>
            <a:r>
              <a:rPr lang="en-US" b="1" dirty="0"/>
              <a:t>V-Flower</a:t>
            </a:r>
            <a:r>
              <a:rPr lang="en-US" dirty="0"/>
              <a:t>) : Classifying flower pictures into 102 categories</a:t>
            </a:r>
          </a:p>
          <a:p>
            <a:pPr marL="228600" lvl="1" indent="0">
              <a:buNone/>
            </a:pPr>
            <a:endParaRPr lang="en-US" dirty="0"/>
          </a:p>
          <a:p>
            <a:pPr lvl="1"/>
            <a:r>
              <a:rPr lang="en-US" dirty="0"/>
              <a:t>Object Counting (</a:t>
            </a:r>
            <a:r>
              <a:rPr lang="en-US" b="1" dirty="0"/>
              <a:t>V-</a:t>
            </a:r>
            <a:r>
              <a:rPr lang="en-US" b="1" dirty="0" err="1"/>
              <a:t>ObjCount</a:t>
            </a:r>
            <a:r>
              <a:rPr lang="en-US" dirty="0"/>
              <a:t>) :   Counting the number of all objects in a picture</a:t>
            </a:r>
          </a:p>
        </p:txBody>
      </p:sp>
    </p:spTree>
    <p:extLst>
      <p:ext uri="{BB962C8B-B14F-4D97-AF65-F5344CB8AC3E}">
        <p14:creationId xmlns:p14="http://schemas.microsoft.com/office/powerpoint/2010/main" val="16019149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Analysis Methodology: Probing Tasks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520" cy="4616648"/>
          </a:xfrm>
        </p:spPr>
        <p:txBody>
          <a:bodyPr/>
          <a:lstStyle/>
          <a:p>
            <a:r>
              <a:rPr lang="en-US" altLang="zh-CN" dirty="0"/>
              <a:t>Multimodal Probing Tasks: </a:t>
            </a:r>
            <a:r>
              <a:rPr lang="en-US" altLang="zh-CN" i="1" dirty="0">
                <a:latin typeface="Times New Roman" panose="02020603050405020304" pitchFamily="18" charset="0"/>
                <a:cs typeface="Times New Roman" panose="02020603050405020304" pitchFamily="18" charset="0"/>
              </a:rPr>
              <a:t>M</a:t>
            </a:r>
          </a:p>
          <a:p>
            <a:pPr lvl="1"/>
            <a:endParaRPr lang="en-US" dirty="0"/>
          </a:p>
          <a:p>
            <a:pPr lvl="1"/>
            <a:r>
              <a:rPr lang="en-US" dirty="0"/>
              <a:t>Color Identification (</a:t>
            </a:r>
            <a:r>
              <a:rPr lang="en-US" b="1" dirty="0"/>
              <a:t>M-Col</a:t>
            </a:r>
            <a:r>
              <a:rPr lang="en-US" dirty="0"/>
              <a:t>) : </a:t>
            </a:r>
            <a:r>
              <a:rPr lang="en-US" altLang="zh-CN" dirty="0"/>
              <a:t>S</a:t>
            </a:r>
            <a:r>
              <a:rPr lang="en-US" dirty="0"/>
              <a:t>elect from 8 common colors. 3,000 instances fromFlickr30k contain those colors, where the color word in caption is masked with [MASK].</a:t>
            </a:r>
          </a:p>
          <a:p>
            <a:pPr marL="228600" lvl="1" indent="0">
              <a:buNone/>
            </a:pPr>
            <a:endParaRPr lang="en-US" dirty="0"/>
          </a:p>
          <a:p>
            <a:pPr lvl="1"/>
            <a:r>
              <a:rPr lang="en-US" dirty="0"/>
              <a:t>Size Identification (</a:t>
            </a:r>
            <a:r>
              <a:rPr lang="en-US" b="1" dirty="0"/>
              <a:t>M-Size</a:t>
            </a:r>
            <a:r>
              <a:rPr lang="en-US" dirty="0"/>
              <a:t>) : Select among 56 concrete object categories that are present in the test set with opposite size adjectives (e.g., large vs small) to minimize linguistic cues.</a:t>
            </a:r>
          </a:p>
          <a:p>
            <a:pPr lvl="1"/>
            <a:endParaRPr lang="en-US" dirty="0"/>
          </a:p>
          <a:p>
            <a:pPr lvl="1"/>
            <a:r>
              <a:rPr lang="en-US" dirty="0"/>
              <a:t>Position Identification (</a:t>
            </a:r>
            <a:r>
              <a:rPr lang="en-US" b="1" dirty="0"/>
              <a:t>M-Pos</a:t>
            </a:r>
            <a:r>
              <a:rPr lang="en-US" dirty="0"/>
              <a:t>) : Select caption with position words and replace position with the opposite one. A linear binary determines if the caption has been modified.</a:t>
            </a:r>
          </a:p>
          <a:p>
            <a:pPr lvl="1"/>
            <a:endParaRPr lang="en-US" dirty="0"/>
          </a:p>
          <a:p>
            <a:pPr lvl="1"/>
            <a:r>
              <a:rPr lang="en-US" dirty="0"/>
              <a:t>Adversarial captions (</a:t>
            </a:r>
            <a:r>
              <a:rPr lang="en-US" b="1" dirty="0"/>
              <a:t>M-Adv</a:t>
            </a:r>
            <a:r>
              <a:rPr lang="en-US" dirty="0"/>
              <a:t>) : Select words related to visual-relevant grammatical categories (nouns, verbs, adjectives, numbers) to be replaced by the top predictions of a text-only BERT.</a:t>
            </a:r>
          </a:p>
        </p:txBody>
      </p:sp>
    </p:spTree>
    <p:extLst>
      <p:ext uri="{BB962C8B-B14F-4D97-AF65-F5344CB8AC3E}">
        <p14:creationId xmlns:p14="http://schemas.microsoft.com/office/powerpoint/2010/main" val="36237104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Analysis Methodology: Probing Tasks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520" cy="4493538"/>
          </a:xfrm>
        </p:spPr>
        <p:txBody>
          <a:bodyPr/>
          <a:lstStyle/>
          <a:p>
            <a:r>
              <a:rPr lang="en-US" altLang="zh-CN" dirty="0"/>
              <a:t>Multimodal Probing Tasks: </a:t>
            </a:r>
            <a:r>
              <a:rPr lang="en-US" altLang="zh-CN" i="1" dirty="0">
                <a:latin typeface="Times New Roman" panose="02020603050405020304" pitchFamily="18" charset="0"/>
                <a:cs typeface="Times New Roman" panose="02020603050405020304" pitchFamily="18" charset="0"/>
              </a:rPr>
              <a:t>M</a:t>
            </a:r>
          </a:p>
          <a:p>
            <a:pPr lvl="1"/>
            <a:endParaRPr lang="en-US" dirty="0"/>
          </a:p>
          <a:p>
            <a:pPr lvl="1"/>
            <a:r>
              <a:rPr lang="en-US" dirty="0"/>
              <a:t>Color Identification (</a:t>
            </a:r>
            <a:r>
              <a:rPr lang="en-US" b="1" dirty="0"/>
              <a:t>M-Col</a:t>
            </a:r>
            <a:r>
              <a:rPr lang="en-US" dirty="0"/>
              <a:t>)</a:t>
            </a:r>
          </a:p>
          <a:p>
            <a:pPr marL="228600" lvl="1" indent="0">
              <a:buNone/>
            </a:pPr>
            <a:endParaRPr lang="en-US" dirty="0"/>
          </a:p>
          <a:p>
            <a:pPr marL="228600" lvl="1" indent="0">
              <a:buNone/>
            </a:pPr>
            <a:endParaRPr lang="en-US" dirty="0"/>
          </a:p>
          <a:p>
            <a:pPr lvl="1"/>
            <a:r>
              <a:rPr lang="en-US" dirty="0"/>
              <a:t>Size Identification (</a:t>
            </a:r>
            <a:r>
              <a:rPr lang="en-US" b="1" dirty="0"/>
              <a:t>M-Size</a:t>
            </a:r>
            <a:r>
              <a:rPr lang="en-US" dirty="0"/>
              <a:t>)</a:t>
            </a:r>
          </a:p>
          <a:p>
            <a:pPr lvl="1"/>
            <a:endParaRPr lang="en-US" dirty="0"/>
          </a:p>
          <a:p>
            <a:pPr lvl="1"/>
            <a:endParaRPr lang="en-US" dirty="0"/>
          </a:p>
          <a:p>
            <a:pPr lvl="1"/>
            <a:r>
              <a:rPr lang="en-US" dirty="0"/>
              <a:t>Position Identification (</a:t>
            </a:r>
            <a:r>
              <a:rPr lang="en-US" b="1" dirty="0"/>
              <a:t>M-Pos</a:t>
            </a:r>
            <a:r>
              <a:rPr lang="en-US" dirty="0"/>
              <a:t>)</a:t>
            </a:r>
          </a:p>
          <a:p>
            <a:pPr marL="228600" lvl="1" indent="0">
              <a:buNone/>
            </a:pPr>
            <a:endParaRPr lang="en-US" dirty="0"/>
          </a:p>
          <a:p>
            <a:pPr marL="228600" lvl="1" indent="0">
              <a:buNone/>
            </a:pPr>
            <a:endParaRPr lang="en-US" dirty="0"/>
          </a:p>
          <a:p>
            <a:pPr lvl="1"/>
            <a:r>
              <a:rPr lang="en-US" dirty="0"/>
              <a:t>Adversarial captions (</a:t>
            </a:r>
            <a:r>
              <a:rPr lang="en-US" b="1" dirty="0"/>
              <a:t>M-Adv</a:t>
            </a:r>
            <a:r>
              <a:rPr lang="en-US" dirty="0"/>
              <a:t>)</a:t>
            </a:r>
          </a:p>
        </p:txBody>
      </p:sp>
      <p:pic>
        <p:nvPicPr>
          <p:cNvPr id="7" name="Picture 6">
            <a:extLst>
              <a:ext uri="{FF2B5EF4-FFF2-40B4-BE49-F238E27FC236}">
                <a16:creationId xmlns:a16="http://schemas.microsoft.com/office/drawing/2014/main" id="{AD0C30E8-E331-49EB-AA09-701A33A50DD0}"/>
              </a:ext>
            </a:extLst>
          </p:cNvPr>
          <p:cNvPicPr>
            <a:picLocks noChangeAspect="1"/>
          </p:cNvPicPr>
          <p:nvPr/>
        </p:nvPicPr>
        <p:blipFill>
          <a:blip r:embed="rId3"/>
          <a:stretch>
            <a:fillRect/>
          </a:stretch>
        </p:blipFill>
        <p:spPr>
          <a:xfrm>
            <a:off x="6355550" y="2202180"/>
            <a:ext cx="4781227" cy="4257040"/>
          </a:xfrm>
          <a:prstGeom prst="rect">
            <a:avLst/>
          </a:prstGeom>
        </p:spPr>
      </p:pic>
    </p:spTree>
    <p:extLst>
      <p:ext uri="{BB962C8B-B14F-4D97-AF65-F5344CB8AC3E}">
        <p14:creationId xmlns:p14="http://schemas.microsoft.com/office/powerpoint/2010/main" val="40902919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The Question</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49660" cy="812530"/>
          </a:xfrm>
        </p:spPr>
        <p:txBody>
          <a:bodyPr/>
          <a:lstStyle/>
          <a:p>
            <a:r>
              <a:rPr lang="en-US" sz="2400" dirty="0"/>
              <a:t>Vison-Language models jointly understand image and text modalities</a:t>
            </a:r>
          </a:p>
          <a:p>
            <a:r>
              <a:rPr lang="en-US" sz="2400" dirty="0"/>
              <a:t>What information is learned and forgotten in the multimodality representations?</a:t>
            </a:r>
          </a:p>
        </p:txBody>
      </p:sp>
      <p:pic>
        <p:nvPicPr>
          <p:cNvPr id="5" name="Picture 4">
            <a:extLst>
              <a:ext uri="{FF2B5EF4-FFF2-40B4-BE49-F238E27FC236}">
                <a16:creationId xmlns:a16="http://schemas.microsoft.com/office/drawing/2014/main" id="{2F60FA31-79E3-439A-9287-C67E373937FE}"/>
              </a:ext>
            </a:extLst>
          </p:cNvPr>
          <p:cNvPicPr>
            <a:picLocks noChangeAspect="1"/>
          </p:cNvPicPr>
          <p:nvPr/>
        </p:nvPicPr>
        <p:blipFill>
          <a:blip r:embed="rId2"/>
          <a:stretch>
            <a:fillRect/>
          </a:stretch>
        </p:blipFill>
        <p:spPr>
          <a:xfrm>
            <a:off x="578164" y="3063204"/>
            <a:ext cx="6866576" cy="2415576"/>
          </a:xfrm>
          <a:prstGeom prst="rect">
            <a:avLst/>
          </a:prstGeom>
        </p:spPr>
      </p:pic>
      <p:sp>
        <p:nvSpPr>
          <p:cNvPr id="7" name="TextBox 6">
            <a:extLst>
              <a:ext uri="{FF2B5EF4-FFF2-40B4-BE49-F238E27FC236}">
                <a16:creationId xmlns:a16="http://schemas.microsoft.com/office/drawing/2014/main" id="{99345387-5F6D-4757-B3D0-901027C6E87D}"/>
              </a:ext>
            </a:extLst>
          </p:cNvPr>
          <p:cNvSpPr txBox="1"/>
          <p:nvPr/>
        </p:nvSpPr>
        <p:spPr>
          <a:xfrm>
            <a:off x="0" y="6581001"/>
            <a:ext cx="3575685" cy="276999"/>
          </a:xfrm>
          <a:prstGeom prst="rect">
            <a:avLst/>
          </a:prstGeom>
          <a:noFill/>
        </p:spPr>
        <p:txBody>
          <a:bodyPr wrap="square">
            <a:spAutoFit/>
          </a:bodyPr>
          <a:lstStyle/>
          <a:p>
            <a:r>
              <a:rPr lang="en-US" sz="1200" dirty="0"/>
              <a:t>Image from: https://arxiv.org/pdf/1912.02315.pdf</a:t>
            </a:r>
          </a:p>
        </p:txBody>
      </p:sp>
      <p:sp>
        <p:nvSpPr>
          <p:cNvPr id="9" name="TextBox 8">
            <a:extLst>
              <a:ext uri="{FF2B5EF4-FFF2-40B4-BE49-F238E27FC236}">
                <a16:creationId xmlns:a16="http://schemas.microsoft.com/office/drawing/2014/main" id="{6EF157DA-6C6F-48A0-AD65-51C0D5AFB6D4}"/>
              </a:ext>
            </a:extLst>
          </p:cNvPr>
          <p:cNvSpPr txBox="1"/>
          <p:nvPr/>
        </p:nvSpPr>
        <p:spPr>
          <a:xfrm>
            <a:off x="7444740" y="3063204"/>
            <a:ext cx="4236720" cy="1243417"/>
          </a:xfrm>
          <a:prstGeom prst="rect">
            <a:avLst/>
          </a:prstGeom>
          <a:noFill/>
        </p:spPr>
        <p:txBody>
          <a:bodyPr wrap="square">
            <a:spAutoFit/>
          </a:bodyPr>
          <a:lstStyle/>
          <a:p>
            <a:pPr defTabSz="932742">
              <a:spcBef>
                <a:spcPct val="20000"/>
              </a:spcBef>
              <a:buSzPct val="90000"/>
            </a:pPr>
            <a:r>
              <a:rPr lang="en-US" sz="2200" dirty="0">
                <a:cs typeface="Segoe UI" panose="020B0502040204020203" pitchFamily="34" charset="0"/>
              </a:rPr>
              <a:t>How to analysis </a:t>
            </a:r>
            <a:r>
              <a:rPr lang="en-US" sz="2200" dirty="0"/>
              <a:t>representations</a:t>
            </a:r>
            <a:r>
              <a:rPr lang="en-US" sz="2200" dirty="0">
                <a:cs typeface="Segoe UI" panose="020B0502040204020203" pitchFamily="34" charset="0"/>
              </a:rPr>
              <a:t>?</a:t>
            </a:r>
          </a:p>
          <a:p>
            <a:pPr defTabSz="932742">
              <a:spcBef>
                <a:spcPct val="20000"/>
              </a:spcBef>
              <a:buSzPct val="90000"/>
            </a:pPr>
            <a:endParaRPr lang="en-US" sz="2200" b="1" dirty="0">
              <a:cs typeface="Segoe UI" panose="020B0502040204020203" pitchFamily="34" charset="0"/>
            </a:endParaRPr>
          </a:p>
          <a:p>
            <a:pPr defTabSz="932742">
              <a:spcBef>
                <a:spcPct val="20000"/>
              </a:spcBef>
              <a:buSzPct val="90000"/>
            </a:pPr>
            <a:r>
              <a:rPr lang="en-US" sz="2200" dirty="0">
                <a:cs typeface="Segoe UI" panose="020B0502040204020203" pitchFamily="34" charset="0"/>
              </a:rPr>
              <a:t>The toolkit: </a:t>
            </a:r>
            <a:r>
              <a:rPr lang="en-US" sz="2200" b="1" dirty="0">
                <a:solidFill>
                  <a:srgbClr val="FF0000"/>
                </a:solidFill>
                <a:cs typeface="Segoe UI" panose="020B0502040204020203" pitchFamily="34" charset="0"/>
              </a:rPr>
              <a:t>Probing</a:t>
            </a:r>
            <a:endParaRPr lang="en-US" sz="2200" dirty="0">
              <a:solidFill>
                <a:srgbClr val="FF0000"/>
              </a:solidFill>
              <a:cs typeface="Segoe UI" panose="020B0502040204020203" pitchFamily="34" charset="0"/>
            </a:endParaRPr>
          </a:p>
        </p:txBody>
      </p:sp>
    </p:spTree>
    <p:extLst>
      <p:ext uri="{BB962C8B-B14F-4D97-AF65-F5344CB8AC3E}">
        <p14:creationId xmlns:p14="http://schemas.microsoft.com/office/powerpoint/2010/main" val="86122628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Analysis Methodology: Probing Tasks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430887"/>
          </a:xfrm>
        </p:spPr>
        <p:txBody>
          <a:bodyPr/>
          <a:lstStyle/>
          <a:p>
            <a:r>
              <a:rPr lang="en-US" altLang="zh-CN" dirty="0"/>
              <a:t>Task Summary</a:t>
            </a:r>
          </a:p>
        </p:txBody>
      </p:sp>
      <p:pic>
        <p:nvPicPr>
          <p:cNvPr id="11" name="Picture 10">
            <a:extLst>
              <a:ext uri="{FF2B5EF4-FFF2-40B4-BE49-F238E27FC236}">
                <a16:creationId xmlns:a16="http://schemas.microsoft.com/office/drawing/2014/main" id="{FE94F5C9-EAEF-449D-9476-E273A21C815E}"/>
              </a:ext>
            </a:extLst>
          </p:cNvPr>
          <p:cNvPicPr>
            <a:picLocks noChangeAspect="1"/>
          </p:cNvPicPr>
          <p:nvPr/>
        </p:nvPicPr>
        <p:blipFill>
          <a:blip r:embed="rId3"/>
          <a:stretch>
            <a:fillRect/>
          </a:stretch>
        </p:blipFill>
        <p:spPr>
          <a:xfrm>
            <a:off x="3810758" y="4867118"/>
            <a:ext cx="4402842" cy="1815605"/>
          </a:xfrm>
          <a:prstGeom prst="rect">
            <a:avLst/>
          </a:prstGeom>
        </p:spPr>
      </p:pic>
      <p:pic>
        <p:nvPicPr>
          <p:cNvPr id="13" name="Picture 12">
            <a:extLst>
              <a:ext uri="{FF2B5EF4-FFF2-40B4-BE49-F238E27FC236}">
                <a16:creationId xmlns:a16="http://schemas.microsoft.com/office/drawing/2014/main" id="{69194755-0902-4BE6-9469-92781E3A3209}"/>
              </a:ext>
            </a:extLst>
          </p:cNvPr>
          <p:cNvPicPr>
            <a:picLocks noChangeAspect="1"/>
          </p:cNvPicPr>
          <p:nvPr/>
        </p:nvPicPr>
        <p:blipFill>
          <a:blip r:embed="rId4"/>
          <a:stretch>
            <a:fillRect/>
          </a:stretch>
        </p:blipFill>
        <p:spPr>
          <a:xfrm>
            <a:off x="1049265" y="1935480"/>
            <a:ext cx="9925829" cy="2694796"/>
          </a:xfrm>
          <a:prstGeom prst="rect">
            <a:avLst/>
          </a:prstGeom>
        </p:spPr>
      </p:pic>
    </p:spTree>
    <p:extLst>
      <p:ext uri="{BB962C8B-B14F-4D97-AF65-F5344CB8AC3E}">
        <p14:creationId xmlns:p14="http://schemas.microsoft.com/office/powerpoint/2010/main" val="20237707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Experiment: Model Setup</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520" cy="4124206"/>
          </a:xfrm>
        </p:spPr>
        <p:txBody>
          <a:bodyPr/>
          <a:lstStyle/>
          <a:p>
            <a:r>
              <a:rPr lang="en-US" altLang="zh-CN" dirty="0"/>
              <a:t>Summary of the analyzed vision-language models</a:t>
            </a:r>
          </a:p>
          <a:p>
            <a:pPr lvl="1"/>
            <a:endParaRPr lang="en-US" altLang="zh-CN" dirty="0"/>
          </a:p>
          <a:p>
            <a:pPr lvl="1"/>
            <a:r>
              <a:rPr lang="en-US" altLang="zh-CN" dirty="0"/>
              <a:t>Architecture, Feature, and Pre-training Tasks</a:t>
            </a:r>
          </a:p>
          <a:p>
            <a:pPr lvl="1"/>
            <a:endParaRPr lang="en-US" altLang="zh-CN" dirty="0"/>
          </a:p>
          <a:p>
            <a:pPr lvl="1"/>
            <a:endParaRPr lang="en-US" altLang="zh-CN" dirty="0"/>
          </a:p>
          <a:p>
            <a:pPr lvl="1"/>
            <a:endParaRPr lang="en-US" altLang="zh-CN" dirty="0"/>
          </a:p>
          <a:p>
            <a:pPr marL="228600" lvl="1" indent="0">
              <a:buNone/>
            </a:pPr>
            <a:endParaRPr lang="en-US" altLang="zh-CN" dirty="0"/>
          </a:p>
          <a:p>
            <a:pPr marL="228600" lvl="1" indent="0">
              <a:buNone/>
            </a:pPr>
            <a:endParaRPr lang="en-US" altLang="zh-CN" dirty="0"/>
          </a:p>
          <a:p>
            <a:pPr lvl="1"/>
            <a:r>
              <a:rPr lang="en-US" altLang="zh-CN" dirty="0"/>
              <a:t>Probing on representations from original pre-trained VL models</a:t>
            </a:r>
          </a:p>
          <a:p>
            <a:pPr lvl="1"/>
            <a:endParaRPr lang="en-US" altLang="zh-CN" dirty="0"/>
          </a:p>
          <a:p>
            <a:pPr lvl="1"/>
            <a:r>
              <a:rPr lang="en-US" altLang="zh-CN" dirty="0"/>
              <a:t>Probing on representations from fine-tuned </a:t>
            </a:r>
            <a:r>
              <a:rPr lang="en-US" altLang="zh-CN"/>
              <a:t>VL models (VQA and NLVR)</a:t>
            </a:r>
            <a:endParaRPr lang="en-US" altLang="zh-CN" dirty="0"/>
          </a:p>
        </p:txBody>
      </p:sp>
      <p:graphicFrame>
        <p:nvGraphicFramePr>
          <p:cNvPr id="4" name="Table 8">
            <a:extLst>
              <a:ext uri="{FF2B5EF4-FFF2-40B4-BE49-F238E27FC236}">
                <a16:creationId xmlns:a16="http://schemas.microsoft.com/office/drawing/2014/main" id="{84809D6A-6F61-40CD-AB31-226F392680B2}"/>
              </a:ext>
            </a:extLst>
          </p:cNvPr>
          <p:cNvGraphicFramePr>
            <a:graphicFrameLocks noGrp="1"/>
          </p:cNvGraphicFramePr>
          <p:nvPr>
            <p:extLst>
              <p:ext uri="{D42A27DB-BD31-4B8C-83A1-F6EECF244321}">
                <p14:modId xmlns:p14="http://schemas.microsoft.com/office/powerpoint/2010/main" val="2942320021"/>
              </p:ext>
            </p:extLst>
          </p:nvPr>
        </p:nvGraphicFramePr>
        <p:xfrm>
          <a:off x="1281430" y="2872740"/>
          <a:ext cx="4349750" cy="1112520"/>
        </p:xfrm>
        <a:graphic>
          <a:graphicData uri="http://schemas.openxmlformats.org/drawingml/2006/table">
            <a:tbl>
              <a:tblPr firstRow="1" bandRow="1">
                <a:tableStyleId>{5C22544A-7EE6-4342-B048-85BDC9FD1C3A}</a:tableStyleId>
              </a:tblPr>
              <a:tblGrid>
                <a:gridCol w="1454150">
                  <a:extLst>
                    <a:ext uri="{9D8B030D-6E8A-4147-A177-3AD203B41FA5}">
                      <a16:colId xmlns:a16="http://schemas.microsoft.com/office/drawing/2014/main" val="2702340805"/>
                    </a:ext>
                  </a:extLst>
                </a:gridCol>
                <a:gridCol w="1501140">
                  <a:extLst>
                    <a:ext uri="{9D8B030D-6E8A-4147-A177-3AD203B41FA5}">
                      <a16:colId xmlns:a16="http://schemas.microsoft.com/office/drawing/2014/main" val="1837416582"/>
                    </a:ext>
                  </a:extLst>
                </a:gridCol>
                <a:gridCol w="1394460">
                  <a:extLst>
                    <a:ext uri="{9D8B030D-6E8A-4147-A177-3AD203B41FA5}">
                      <a16:colId xmlns:a16="http://schemas.microsoft.com/office/drawing/2014/main" val="1537028721"/>
                    </a:ext>
                  </a:extLst>
                </a:gridCol>
              </a:tblGrid>
              <a:tr h="370840">
                <a:tc>
                  <a:txBody>
                    <a:bodyPr/>
                    <a:lstStyle/>
                    <a:p>
                      <a:pPr algn="ct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Region 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Linear Feature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1421372"/>
                  </a:ext>
                </a:extLst>
              </a:tr>
              <a:tr h="370840">
                <a:tc>
                  <a:txBody>
                    <a:bodyPr/>
                    <a:lstStyle/>
                    <a:p>
                      <a:pPr algn="ctr"/>
                      <a:r>
                        <a:rPr lang="en-US" sz="1600" b="0" dirty="0">
                          <a:latin typeface="Times New Roman" panose="02020603050405020304" pitchFamily="18" charset="0"/>
                          <a:cs typeface="Times New Roman" panose="02020603050405020304" pitchFamily="18" charset="0"/>
                        </a:rPr>
                        <a:t>Dual Stream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LXMERT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058514"/>
                  </a:ext>
                </a:extLst>
              </a:tr>
              <a:tr h="370840">
                <a:tc>
                  <a:txBody>
                    <a:bodyPr/>
                    <a:lstStyle/>
                    <a:p>
                      <a:pPr algn="ctr"/>
                      <a:r>
                        <a:rPr lang="en-US" altLang="zh-CN" sz="1600" b="0" dirty="0">
                          <a:latin typeface="Times New Roman" panose="02020603050405020304" pitchFamily="18" charset="0"/>
                          <a:cs typeface="Times New Roman" panose="02020603050405020304" pitchFamily="18" charset="0"/>
                        </a:rPr>
                        <a:t>Single Stream</a:t>
                      </a:r>
                      <a:endParaRPr lang="en-US" sz="1600" b="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UNITER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ViLT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9288719"/>
                  </a:ext>
                </a:extLst>
              </a:tr>
            </a:tbl>
          </a:graphicData>
        </a:graphic>
      </p:graphicFrame>
      <p:pic>
        <p:nvPicPr>
          <p:cNvPr id="7" name="Picture 6">
            <a:extLst>
              <a:ext uri="{FF2B5EF4-FFF2-40B4-BE49-F238E27FC236}">
                <a16:creationId xmlns:a16="http://schemas.microsoft.com/office/drawing/2014/main" id="{16CDF007-B3D3-43AC-A188-CEFE1E98A58C}"/>
              </a:ext>
            </a:extLst>
          </p:cNvPr>
          <p:cNvPicPr>
            <a:picLocks noChangeAspect="1"/>
          </p:cNvPicPr>
          <p:nvPr/>
        </p:nvPicPr>
        <p:blipFill>
          <a:blip r:embed="rId3"/>
          <a:stretch>
            <a:fillRect/>
          </a:stretch>
        </p:blipFill>
        <p:spPr>
          <a:xfrm>
            <a:off x="6096000" y="2750006"/>
            <a:ext cx="4090076" cy="1286550"/>
          </a:xfrm>
          <a:prstGeom prst="rect">
            <a:avLst/>
          </a:prstGeom>
        </p:spPr>
      </p:pic>
    </p:spTree>
    <p:extLst>
      <p:ext uri="{BB962C8B-B14F-4D97-AF65-F5344CB8AC3E}">
        <p14:creationId xmlns:p14="http://schemas.microsoft.com/office/powerpoint/2010/main" val="8194468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Experiment: Results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2720745"/>
          </a:xfrm>
        </p:spPr>
        <p:txBody>
          <a:bodyPr/>
          <a:lstStyle/>
          <a:p>
            <a:endParaRPr lang="en-US" altLang="zh-CN" dirty="0"/>
          </a:p>
          <a:p>
            <a:endParaRPr lang="en-US" altLang="zh-CN" dirty="0"/>
          </a:p>
          <a:p>
            <a:pPr marL="0" indent="0">
              <a:buNone/>
            </a:pPr>
            <a:endParaRPr lang="en-US" altLang="zh-CN" dirty="0"/>
          </a:p>
          <a:p>
            <a:pPr marL="0" indent="0">
              <a:buNone/>
            </a:pPr>
            <a:endParaRPr lang="en-US" altLang="zh-CN" dirty="0"/>
          </a:p>
          <a:p>
            <a:pPr lvl="1"/>
            <a:r>
              <a:rPr lang="en-US" altLang="zh-CN" b="1" dirty="0"/>
              <a:t>Language Probing Tasks: Pre-trained and Fine-tuned</a:t>
            </a:r>
          </a:p>
          <a:p>
            <a:pPr lvl="1"/>
            <a:endParaRPr lang="en-US" altLang="zh-CN" dirty="0"/>
          </a:p>
        </p:txBody>
      </p:sp>
      <p:pic>
        <p:nvPicPr>
          <p:cNvPr id="11" name="Picture 10">
            <a:extLst>
              <a:ext uri="{FF2B5EF4-FFF2-40B4-BE49-F238E27FC236}">
                <a16:creationId xmlns:a16="http://schemas.microsoft.com/office/drawing/2014/main" id="{005717EB-6534-4325-89FB-D3AFD1669A5E}"/>
              </a:ext>
            </a:extLst>
          </p:cNvPr>
          <p:cNvPicPr>
            <a:picLocks noChangeAspect="1"/>
          </p:cNvPicPr>
          <p:nvPr/>
        </p:nvPicPr>
        <p:blipFill>
          <a:blip r:embed="rId3"/>
          <a:stretch>
            <a:fillRect/>
          </a:stretch>
        </p:blipFill>
        <p:spPr>
          <a:xfrm>
            <a:off x="908050" y="3919359"/>
            <a:ext cx="4220210" cy="1556089"/>
          </a:xfrm>
          <a:prstGeom prst="rect">
            <a:avLst/>
          </a:prstGeom>
        </p:spPr>
      </p:pic>
      <p:graphicFrame>
        <p:nvGraphicFramePr>
          <p:cNvPr id="13" name="Table 8">
            <a:extLst>
              <a:ext uri="{FF2B5EF4-FFF2-40B4-BE49-F238E27FC236}">
                <a16:creationId xmlns:a16="http://schemas.microsoft.com/office/drawing/2014/main" id="{E6E48632-FF7C-4950-A1A1-3201D98BAF3C}"/>
              </a:ext>
            </a:extLst>
          </p:cNvPr>
          <p:cNvGraphicFramePr>
            <a:graphicFrameLocks noGrp="1"/>
          </p:cNvGraphicFramePr>
          <p:nvPr/>
        </p:nvGraphicFramePr>
        <p:xfrm>
          <a:off x="908050" y="1573633"/>
          <a:ext cx="4296410" cy="1112520"/>
        </p:xfrm>
        <a:graphic>
          <a:graphicData uri="http://schemas.openxmlformats.org/drawingml/2006/table">
            <a:tbl>
              <a:tblPr firstRow="1" bandRow="1">
                <a:tableStyleId>{5C22544A-7EE6-4342-B048-85BDC9FD1C3A}</a:tableStyleId>
              </a:tblPr>
              <a:tblGrid>
                <a:gridCol w="1355090">
                  <a:extLst>
                    <a:ext uri="{9D8B030D-6E8A-4147-A177-3AD203B41FA5}">
                      <a16:colId xmlns:a16="http://schemas.microsoft.com/office/drawing/2014/main" val="2702340805"/>
                    </a:ext>
                  </a:extLst>
                </a:gridCol>
                <a:gridCol w="1485900">
                  <a:extLst>
                    <a:ext uri="{9D8B030D-6E8A-4147-A177-3AD203B41FA5}">
                      <a16:colId xmlns:a16="http://schemas.microsoft.com/office/drawing/2014/main" val="1837416582"/>
                    </a:ext>
                  </a:extLst>
                </a:gridCol>
                <a:gridCol w="1455420">
                  <a:extLst>
                    <a:ext uri="{9D8B030D-6E8A-4147-A177-3AD203B41FA5}">
                      <a16:colId xmlns:a16="http://schemas.microsoft.com/office/drawing/2014/main" val="1537028721"/>
                    </a:ext>
                  </a:extLst>
                </a:gridCol>
              </a:tblGrid>
              <a:tr h="370840">
                <a:tc>
                  <a:txBody>
                    <a:bodyPr/>
                    <a:lstStyle/>
                    <a:p>
                      <a:pPr algn="ct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Region 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Linear Feature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1421372"/>
                  </a:ext>
                </a:extLst>
              </a:tr>
              <a:tr h="370840">
                <a:tc>
                  <a:txBody>
                    <a:bodyPr/>
                    <a:lstStyle/>
                    <a:p>
                      <a:pPr algn="ctr"/>
                      <a:r>
                        <a:rPr lang="en-US" sz="1600" b="0" dirty="0">
                          <a:latin typeface="Times New Roman" panose="02020603050405020304" pitchFamily="18" charset="0"/>
                          <a:cs typeface="Times New Roman" panose="02020603050405020304" pitchFamily="18" charset="0"/>
                        </a:rPr>
                        <a:t>Dual Stream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LXMERT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058514"/>
                  </a:ext>
                </a:extLst>
              </a:tr>
              <a:tr h="370840">
                <a:tc>
                  <a:txBody>
                    <a:bodyPr/>
                    <a:lstStyle/>
                    <a:p>
                      <a:pPr algn="ctr"/>
                      <a:r>
                        <a:rPr lang="en-US" altLang="zh-CN" sz="1600" b="0" dirty="0">
                          <a:latin typeface="Times New Roman" panose="02020603050405020304" pitchFamily="18" charset="0"/>
                          <a:cs typeface="Times New Roman" panose="02020603050405020304" pitchFamily="18" charset="0"/>
                        </a:rPr>
                        <a:t>Single Stream</a:t>
                      </a:r>
                      <a:endParaRPr lang="en-US" sz="1600" b="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UNITER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ViLT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9288719"/>
                  </a:ext>
                </a:extLst>
              </a:tr>
            </a:tbl>
          </a:graphicData>
        </a:graphic>
      </p:graphicFrame>
      <p:pic>
        <p:nvPicPr>
          <p:cNvPr id="15" name="Picture 14">
            <a:extLst>
              <a:ext uri="{FF2B5EF4-FFF2-40B4-BE49-F238E27FC236}">
                <a16:creationId xmlns:a16="http://schemas.microsoft.com/office/drawing/2014/main" id="{875FF0A3-77D4-4D84-8757-DB8E9D27AE6F}"/>
              </a:ext>
            </a:extLst>
          </p:cNvPr>
          <p:cNvPicPr>
            <a:picLocks noChangeAspect="1"/>
          </p:cNvPicPr>
          <p:nvPr/>
        </p:nvPicPr>
        <p:blipFill>
          <a:blip r:embed="rId4"/>
          <a:stretch>
            <a:fillRect/>
          </a:stretch>
        </p:blipFill>
        <p:spPr>
          <a:xfrm>
            <a:off x="6096000" y="1513290"/>
            <a:ext cx="3920490" cy="1233206"/>
          </a:xfrm>
          <a:prstGeom prst="rect">
            <a:avLst/>
          </a:prstGeom>
        </p:spPr>
      </p:pic>
      <p:sp>
        <p:nvSpPr>
          <p:cNvPr id="17" name="TextBox 16">
            <a:extLst>
              <a:ext uri="{FF2B5EF4-FFF2-40B4-BE49-F238E27FC236}">
                <a16:creationId xmlns:a16="http://schemas.microsoft.com/office/drawing/2014/main" id="{FEEA8725-5043-43DF-94F4-1E8C96D1EB5C}"/>
              </a:ext>
            </a:extLst>
          </p:cNvPr>
          <p:cNvSpPr txBox="1"/>
          <p:nvPr/>
        </p:nvSpPr>
        <p:spPr>
          <a:xfrm>
            <a:off x="1762125" y="2746496"/>
            <a:ext cx="2592070"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1. Architecture and Feature</a:t>
            </a:r>
          </a:p>
        </p:txBody>
      </p:sp>
      <p:sp>
        <p:nvSpPr>
          <p:cNvPr id="19" name="TextBox 18">
            <a:extLst>
              <a:ext uri="{FF2B5EF4-FFF2-40B4-BE49-F238E27FC236}">
                <a16:creationId xmlns:a16="http://schemas.microsoft.com/office/drawing/2014/main" id="{1BADC877-F58A-4184-A52B-FFAFF88F7041}"/>
              </a:ext>
            </a:extLst>
          </p:cNvPr>
          <p:cNvSpPr txBox="1"/>
          <p:nvPr/>
        </p:nvSpPr>
        <p:spPr>
          <a:xfrm>
            <a:off x="7034212" y="2736197"/>
            <a:ext cx="2714625"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2. Pre-training Objectives</a:t>
            </a:r>
          </a:p>
        </p:txBody>
      </p:sp>
      <p:pic>
        <p:nvPicPr>
          <p:cNvPr id="21" name="Picture 20">
            <a:extLst>
              <a:ext uri="{FF2B5EF4-FFF2-40B4-BE49-F238E27FC236}">
                <a16:creationId xmlns:a16="http://schemas.microsoft.com/office/drawing/2014/main" id="{F9F91E30-135E-4362-8193-10618DC3DAC4}"/>
              </a:ext>
            </a:extLst>
          </p:cNvPr>
          <p:cNvPicPr>
            <a:picLocks noChangeAspect="1"/>
          </p:cNvPicPr>
          <p:nvPr/>
        </p:nvPicPr>
        <p:blipFill>
          <a:blip r:embed="rId5"/>
          <a:stretch>
            <a:fillRect/>
          </a:stretch>
        </p:blipFill>
        <p:spPr>
          <a:xfrm>
            <a:off x="6144806" y="3919359"/>
            <a:ext cx="3871684" cy="2406572"/>
          </a:xfrm>
          <a:prstGeom prst="rect">
            <a:avLst/>
          </a:prstGeom>
        </p:spPr>
      </p:pic>
    </p:spTree>
    <p:extLst>
      <p:ext uri="{BB962C8B-B14F-4D97-AF65-F5344CB8AC3E}">
        <p14:creationId xmlns:p14="http://schemas.microsoft.com/office/powerpoint/2010/main" val="3036624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Experiment: Results of </a:t>
            </a:r>
            <a:r>
              <a:rPr lang="en-US" dirty="0"/>
              <a:t>Pre-trained Models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2720745"/>
          </a:xfrm>
        </p:spPr>
        <p:txBody>
          <a:bodyPr/>
          <a:lstStyle/>
          <a:p>
            <a:endParaRPr lang="en-US" altLang="zh-CN" dirty="0"/>
          </a:p>
          <a:p>
            <a:endParaRPr lang="en-US" altLang="zh-CN" dirty="0"/>
          </a:p>
          <a:p>
            <a:pPr marL="0" indent="0">
              <a:buNone/>
            </a:pPr>
            <a:endParaRPr lang="en-US" altLang="zh-CN" dirty="0"/>
          </a:p>
          <a:p>
            <a:pPr marL="0" indent="0">
              <a:buNone/>
            </a:pPr>
            <a:endParaRPr lang="en-US" altLang="zh-CN" dirty="0"/>
          </a:p>
          <a:p>
            <a:pPr lvl="1"/>
            <a:r>
              <a:rPr lang="en-US" altLang="zh-CN" b="1" dirty="0"/>
              <a:t>Vision Probing Tasks: Pre-trained and Fine-tuned</a:t>
            </a:r>
          </a:p>
          <a:p>
            <a:pPr lvl="1"/>
            <a:endParaRPr lang="en-US" altLang="zh-CN" dirty="0"/>
          </a:p>
        </p:txBody>
      </p:sp>
      <p:graphicFrame>
        <p:nvGraphicFramePr>
          <p:cNvPr id="4" name="Table 8">
            <a:extLst>
              <a:ext uri="{FF2B5EF4-FFF2-40B4-BE49-F238E27FC236}">
                <a16:creationId xmlns:a16="http://schemas.microsoft.com/office/drawing/2014/main" id="{84809D6A-6F61-40CD-AB31-226F392680B2}"/>
              </a:ext>
            </a:extLst>
          </p:cNvPr>
          <p:cNvGraphicFramePr>
            <a:graphicFrameLocks noGrp="1"/>
          </p:cNvGraphicFramePr>
          <p:nvPr/>
        </p:nvGraphicFramePr>
        <p:xfrm>
          <a:off x="908050" y="1573633"/>
          <a:ext cx="4296410" cy="1112520"/>
        </p:xfrm>
        <a:graphic>
          <a:graphicData uri="http://schemas.openxmlformats.org/drawingml/2006/table">
            <a:tbl>
              <a:tblPr firstRow="1" bandRow="1">
                <a:tableStyleId>{5C22544A-7EE6-4342-B048-85BDC9FD1C3A}</a:tableStyleId>
              </a:tblPr>
              <a:tblGrid>
                <a:gridCol w="1355090">
                  <a:extLst>
                    <a:ext uri="{9D8B030D-6E8A-4147-A177-3AD203B41FA5}">
                      <a16:colId xmlns:a16="http://schemas.microsoft.com/office/drawing/2014/main" val="2702340805"/>
                    </a:ext>
                  </a:extLst>
                </a:gridCol>
                <a:gridCol w="1485900">
                  <a:extLst>
                    <a:ext uri="{9D8B030D-6E8A-4147-A177-3AD203B41FA5}">
                      <a16:colId xmlns:a16="http://schemas.microsoft.com/office/drawing/2014/main" val="1837416582"/>
                    </a:ext>
                  </a:extLst>
                </a:gridCol>
                <a:gridCol w="1455420">
                  <a:extLst>
                    <a:ext uri="{9D8B030D-6E8A-4147-A177-3AD203B41FA5}">
                      <a16:colId xmlns:a16="http://schemas.microsoft.com/office/drawing/2014/main" val="1537028721"/>
                    </a:ext>
                  </a:extLst>
                </a:gridCol>
              </a:tblGrid>
              <a:tr h="370840">
                <a:tc>
                  <a:txBody>
                    <a:bodyPr/>
                    <a:lstStyle/>
                    <a:p>
                      <a:pPr algn="ct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Region 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Linear Feature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1421372"/>
                  </a:ext>
                </a:extLst>
              </a:tr>
              <a:tr h="370840">
                <a:tc>
                  <a:txBody>
                    <a:bodyPr/>
                    <a:lstStyle/>
                    <a:p>
                      <a:pPr algn="ctr"/>
                      <a:r>
                        <a:rPr lang="en-US" sz="1600" b="0" dirty="0">
                          <a:latin typeface="Times New Roman" panose="02020603050405020304" pitchFamily="18" charset="0"/>
                          <a:cs typeface="Times New Roman" panose="02020603050405020304" pitchFamily="18" charset="0"/>
                        </a:rPr>
                        <a:t>Dual Stream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LXMERT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058514"/>
                  </a:ext>
                </a:extLst>
              </a:tr>
              <a:tr h="370840">
                <a:tc>
                  <a:txBody>
                    <a:bodyPr/>
                    <a:lstStyle/>
                    <a:p>
                      <a:pPr algn="ctr"/>
                      <a:r>
                        <a:rPr lang="en-US" altLang="zh-CN" sz="1600" b="0" dirty="0">
                          <a:latin typeface="Times New Roman" panose="02020603050405020304" pitchFamily="18" charset="0"/>
                          <a:cs typeface="Times New Roman" panose="02020603050405020304" pitchFamily="18" charset="0"/>
                        </a:rPr>
                        <a:t>Single Stream</a:t>
                      </a:r>
                      <a:endParaRPr lang="en-US" sz="1600" b="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UNITER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ViLT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9288719"/>
                  </a:ext>
                </a:extLst>
              </a:tr>
            </a:tbl>
          </a:graphicData>
        </a:graphic>
      </p:graphicFrame>
      <p:pic>
        <p:nvPicPr>
          <p:cNvPr id="7" name="Picture 6">
            <a:extLst>
              <a:ext uri="{FF2B5EF4-FFF2-40B4-BE49-F238E27FC236}">
                <a16:creationId xmlns:a16="http://schemas.microsoft.com/office/drawing/2014/main" id="{16CDF007-B3D3-43AC-A188-CEFE1E98A58C}"/>
              </a:ext>
            </a:extLst>
          </p:cNvPr>
          <p:cNvPicPr>
            <a:picLocks noChangeAspect="1"/>
          </p:cNvPicPr>
          <p:nvPr/>
        </p:nvPicPr>
        <p:blipFill>
          <a:blip r:embed="rId3"/>
          <a:stretch>
            <a:fillRect/>
          </a:stretch>
        </p:blipFill>
        <p:spPr>
          <a:xfrm>
            <a:off x="6096000" y="1513290"/>
            <a:ext cx="3920490" cy="1233206"/>
          </a:xfrm>
          <a:prstGeom prst="rect">
            <a:avLst/>
          </a:prstGeom>
        </p:spPr>
      </p:pic>
      <p:pic>
        <p:nvPicPr>
          <p:cNvPr id="18" name="Picture 17">
            <a:extLst>
              <a:ext uri="{FF2B5EF4-FFF2-40B4-BE49-F238E27FC236}">
                <a16:creationId xmlns:a16="http://schemas.microsoft.com/office/drawing/2014/main" id="{0AE7FFBD-2D26-4A9E-83EB-8BA616762E8D}"/>
              </a:ext>
            </a:extLst>
          </p:cNvPr>
          <p:cNvPicPr>
            <a:picLocks noChangeAspect="1"/>
          </p:cNvPicPr>
          <p:nvPr/>
        </p:nvPicPr>
        <p:blipFill>
          <a:blip r:embed="rId4"/>
          <a:stretch>
            <a:fillRect/>
          </a:stretch>
        </p:blipFill>
        <p:spPr>
          <a:xfrm>
            <a:off x="908051" y="3943421"/>
            <a:ext cx="4418330" cy="456853"/>
          </a:xfrm>
          <a:prstGeom prst="rect">
            <a:avLst/>
          </a:prstGeom>
        </p:spPr>
      </p:pic>
      <p:sp>
        <p:nvSpPr>
          <p:cNvPr id="22" name="TextBox 21">
            <a:extLst>
              <a:ext uri="{FF2B5EF4-FFF2-40B4-BE49-F238E27FC236}">
                <a16:creationId xmlns:a16="http://schemas.microsoft.com/office/drawing/2014/main" id="{8A9ABFD8-74A1-48D5-A898-E631D188F97B}"/>
              </a:ext>
            </a:extLst>
          </p:cNvPr>
          <p:cNvSpPr txBox="1"/>
          <p:nvPr/>
        </p:nvSpPr>
        <p:spPr>
          <a:xfrm>
            <a:off x="908049" y="4393500"/>
            <a:ext cx="4511675" cy="523220"/>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4: Vision probing: Accuracy of pre-trained VL models for the fine-grained classification task.</a:t>
            </a:r>
          </a:p>
        </p:txBody>
      </p:sp>
      <p:pic>
        <p:nvPicPr>
          <p:cNvPr id="26" name="Picture 25">
            <a:extLst>
              <a:ext uri="{FF2B5EF4-FFF2-40B4-BE49-F238E27FC236}">
                <a16:creationId xmlns:a16="http://schemas.microsoft.com/office/drawing/2014/main" id="{8830DF2E-1149-45DD-9AB6-8C38C16478C2}"/>
              </a:ext>
            </a:extLst>
          </p:cNvPr>
          <p:cNvPicPr>
            <a:picLocks noChangeAspect="1"/>
          </p:cNvPicPr>
          <p:nvPr/>
        </p:nvPicPr>
        <p:blipFill>
          <a:blip r:embed="rId5"/>
          <a:stretch>
            <a:fillRect/>
          </a:stretch>
        </p:blipFill>
        <p:spPr>
          <a:xfrm>
            <a:off x="1007602" y="5284367"/>
            <a:ext cx="4097305" cy="1284848"/>
          </a:xfrm>
          <a:prstGeom prst="rect">
            <a:avLst/>
          </a:prstGeom>
        </p:spPr>
      </p:pic>
      <p:sp>
        <p:nvSpPr>
          <p:cNvPr id="28" name="TextBox 27">
            <a:extLst>
              <a:ext uri="{FF2B5EF4-FFF2-40B4-BE49-F238E27FC236}">
                <a16:creationId xmlns:a16="http://schemas.microsoft.com/office/drawing/2014/main" id="{D1DE6511-3F93-481E-A11F-70082E23E388}"/>
              </a:ext>
            </a:extLst>
          </p:cNvPr>
          <p:cNvSpPr txBox="1"/>
          <p:nvPr/>
        </p:nvSpPr>
        <p:spPr>
          <a:xfrm>
            <a:off x="1762125" y="2746496"/>
            <a:ext cx="2592070"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1. Architecture and Feature</a:t>
            </a:r>
          </a:p>
        </p:txBody>
      </p:sp>
      <p:sp>
        <p:nvSpPr>
          <p:cNvPr id="30" name="TextBox 29">
            <a:extLst>
              <a:ext uri="{FF2B5EF4-FFF2-40B4-BE49-F238E27FC236}">
                <a16:creationId xmlns:a16="http://schemas.microsoft.com/office/drawing/2014/main" id="{BD6FE16B-250D-4514-87ED-B23A48284B43}"/>
              </a:ext>
            </a:extLst>
          </p:cNvPr>
          <p:cNvSpPr txBox="1"/>
          <p:nvPr/>
        </p:nvSpPr>
        <p:spPr>
          <a:xfrm>
            <a:off x="7034212" y="2736197"/>
            <a:ext cx="2714625"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2. Pre-training Objectives</a:t>
            </a:r>
          </a:p>
        </p:txBody>
      </p:sp>
    </p:spTree>
    <p:extLst>
      <p:ext uri="{BB962C8B-B14F-4D97-AF65-F5344CB8AC3E}">
        <p14:creationId xmlns:p14="http://schemas.microsoft.com/office/powerpoint/2010/main" val="3494292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Experiment: Results of </a:t>
            </a:r>
            <a:r>
              <a:rPr lang="en-US" dirty="0"/>
              <a:t>Pre-trained Models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2720745"/>
          </a:xfrm>
        </p:spPr>
        <p:txBody>
          <a:bodyPr/>
          <a:lstStyle/>
          <a:p>
            <a:endParaRPr lang="en-US" altLang="zh-CN" dirty="0"/>
          </a:p>
          <a:p>
            <a:endParaRPr lang="en-US" altLang="zh-CN" dirty="0"/>
          </a:p>
          <a:p>
            <a:pPr marL="0" indent="0">
              <a:buNone/>
            </a:pPr>
            <a:endParaRPr lang="en-US" altLang="zh-CN" dirty="0"/>
          </a:p>
          <a:p>
            <a:pPr marL="0" indent="0">
              <a:buNone/>
            </a:pPr>
            <a:endParaRPr lang="en-US" altLang="zh-CN" dirty="0"/>
          </a:p>
          <a:p>
            <a:pPr lvl="1"/>
            <a:r>
              <a:rPr lang="en-US" altLang="zh-CN" b="1" dirty="0"/>
              <a:t>Vision Probing Tasks: Pre-trained and Fine-tuned</a:t>
            </a:r>
          </a:p>
          <a:p>
            <a:pPr lvl="1"/>
            <a:endParaRPr lang="en-US" altLang="zh-CN" dirty="0"/>
          </a:p>
        </p:txBody>
      </p:sp>
      <p:graphicFrame>
        <p:nvGraphicFramePr>
          <p:cNvPr id="4" name="Table 8">
            <a:extLst>
              <a:ext uri="{FF2B5EF4-FFF2-40B4-BE49-F238E27FC236}">
                <a16:creationId xmlns:a16="http://schemas.microsoft.com/office/drawing/2014/main" id="{84809D6A-6F61-40CD-AB31-226F392680B2}"/>
              </a:ext>
            </a:extLst>
          </p:cNvPr>
          <p:cNvGraphicFramePr>
            <a:graphicFrameLocks noGrp="1"/>
          </p:cNvGraphicFramePr>
          <p:nvPr/>
        </p:nvGraphicFramePr>
        <p:xfrm>
          <a:off x="908050" y="1573633"/>
          <a:ext cx="4296410" cy="1112520"/>
        </p:xfrm>
        <a:graphic>
          <a:graphicData uri="http://schemas.openxmlformats.org/drawingml/2006/table">
            <a:tbl>
              <a:tblPr firstRow="1" bandRow="1">
                <a:tableStyleId>{5C22544A-7EE6-4342-B048-85BDC9FD1C3A}</a:tableStyleId>
              </a:tblPr>
              <a:tblGrid>
                <a:gridCol w="1355090">
                  <a:extLst>
                    <a:ext uri="{9D8B030D-6E8A-4147-A177-3AD203B41FA5}">
                      <a16:colId xmlns:a16="http://schemas.microsoft.com/office/drawing/2014/main" val="2702340805"/>
                    </a:ext>
                  </a:extLst>
                </a:gridCol>
                <a:gridCol w="1485900">
                  <a:extLst>
                    <a:ext uri="{9D8B030D-6E8A-4147-A177-3AD203B41FA5}">
                      <a16:colId xmlns:a16="http://schemas.microsoft.com/office/drawing/2014/main" val="1837416582"/>
                    </a:ext>
                  </a:extLst>
                </a:gridCol>
                <a:gridCol w="1455420">
                  <a:extLst>
                    <a:ext uri="{9D8B030D-6E8A-4147-A177-3AD203B41FA5}">
                      <a16:colId xmlns:a16="http://schemas.microsoft.com/office/drawing/2014/main" val="1537028721"/>
                    </a:ext>
                  </a:extLst>
                </a:gridCol>
              </a:tblGrid>
              <a:tr h="370840">
                <a:tc>
                  <a:txBody>
                    <a:bodyPr/>
                    <a:lstStyle/>
                    <a:p>
                      <a:pPr algn="ct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Region 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Linear Feature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1421372"/>
                  </a:ext>
                </a:extLst>
              </a:tr>
              <a:tr h="370840">
                <a:tc>
                  <a:txBody>
                    <a:bodyPr/>
                    <a:lstStyle/>
                    <a:p>
                      <a:pPr algn="ctr"/>
                      <a:r>
                        <a:rPr lang="en-US" sz="1600" b="0" dirty="0">
                          <a:latin typeface="Times New Roman" panose="02020603050405020304" pitchFamily="18" charset="0"/>
                          <a:cs typeface="Times New Roman" panose="02020603050405020304" pitchFamily="18" charset="0"/>
                        </a:rPr>
                        <a:t>Dual Stream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LXMERT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058514"/>
                  </a:ext>
                </a:extLst>
              </a:tr>
              <a:tr h="370840">
                <a:tc>
                  <a:txBody>
                    <a:bodyPr/>
                    <a:lstStyle/>
                    <a:p>
                      <a:pPr algn="ctr"/>
                      <a:r>
                        <a:rPr lang="en-US" altLang="zh-CN" sz="1600" b="0" dirty="0">
                          <a:latin typeface="Times New Roman" panose="02020603050405020304" pitchFamily="18" charset="0"/>
                          <a:cs typeface="Times New Roman" panose="02020603050405020304" pitchFamily="18" charset="0"/>
                        </a:rPr>
                        <a:t>Single Stream</a:t>
                      </a:r>
                      <a:endParaRPr lang="en-US" sz="1600" b="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UNITER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ViLT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9288719"/>
                  </a:ext>
                </a:extLst>
              </a:tr>
            </a:tbl>
          </a:graphicData>
        </a:graphic>
      </p:graphicFrame>
      <p:pic>
        <p:nvPicPr>
          <p:cNvPr id="7" name="Picture 6">
            <a:extLst>
              <a:ext uri="{FF2B5EF4-FFF2-40B4-BE49-F238E27FC236}">
                <a16:creationId xmlns:a16="http://schemas.microsoft.com/office/drawing/2014/main" id="{16CDF007-B3D3-43AC-A188-CEFE1E98A58C}"/>
              </a:ext>
            </a:extLst>
          </p:cNvPr>
          <p:cNvPicPr>
            <a:picLocks noChangeAspect="1"/>
          </p:cNvPicPr>
          <p:nvPr/>
        </p:nvPicPr>
        <p:blipFill>
          <a:blip r:embed="rId3"/>
          <a:stretch>
            <a:fillRect/>
          </a:stretch>
        </p:blipFill>
        <p:spPr>
          <a:xfrm>
            <a:off x="6096000" y="1513290"/>
            <a:ext cx="3920490" cy="1233206"/>
          </a:xfrm>
          <a:prstGeom prst="rect">
            <a:avLst/>
          </a:prstGeom>
        </p:spPr>
      </p:pic>
      <p:pic>
        <p:nvPicPr>
          <p:cNvPr id="14" name="Picture 13">
            <a:extLst>
              <a:ext uri="{FF2B5EF4-FFF2-40B4-BE49-F238E27FC236}">
                <a16:creationId xmlns:a16="http://schemas.microsoft.com/office/drawing/2014/main" id="{591C59F3-FDAF-46AE-8A89-FEA12302269E}"/>
              </a:ext>
            </a:extLst>
          </p:cNvPr>
          <p:cNvPicPr>
            <a:picLocks noChangeAspect="1"/>
          </p:cNvPicPr>
          <p:nvPr/>
        </p:nvPicPr>
        <p:blipFill>
          <a:blip r:embed="rId4"/>
          <a:stretch>
            <a:fillRect/>
          </a:stretch>
        </p:blipFill>
        <p:spPr>
          <a:xfrm>
            <a:off x="908050" y="3929857"/>
            <a:ext cx="4989830" cy="649890"/>
          </a:xfrm>
          <a:prstGeom prst="rect">
            <a:avLst/>
          </a:prstGeom>
        </p:spPr>
      </p:pic>
      <p:sp>
        <p:nvSpPr>
          <p:cNvPr id="16" name="TextBox 15">
            <a:extLst>
              <a:ext uri="{FF2B5EF4-FFF2-40B4-BE49-F238E27FC236}">
                <a16:creationId xmlns:a16="http://schemas.microsoft.com/office/drawing/2014/main" id="{77E561B5-E2D3-451F-9F9D-6F806409FC99}"/>
              </a:ext>
            </a:extLst>
          </p:cNvPr>
          <p:cNvSpPr txBox="1"/>
          <p:nvPr/>
        </p:nvSpPr>
        <p:spPr>
          <a:xfrm>
            <a:off x="908050" y="4540900"/>
            <a:ext cx="5386072" cy="523220"/>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5: Vision probing: Square Root of the Mean Square Error (RMSE) for pre-trained VL models on the V-</a:t>
            </a:r>
            <a:r>
              <a:rPr lang="en-US" sz="1400" dirty="0" err="1">
                <a:latin typeface="Times New Roman" panose="02020603050405020304" pitchFamily="18" charset="0"/>
                <a:cs typeface="Times New Roman" panose="02020603050405020304" pitchFamily="18" charset="0"/>
              </a:rPr>
              <a:t>ObjCount</a:t>
            </a:r>
            <a:r>
              <a:rPr lang="en-US" sz="1400" dirty="0">
                <a:latin typeface="Times New Roman" panose="02020603050405020304" pitchFamily="18" charset="0"/>
                <a:cs typeface="Times New Roman" panose="02020603050405020304" pitchFamily="18" charset="0"/>
              </a:rPr>
              <a:t> task (lower is better).</a:t>
            </a:r>
          </a:p>
        </p:txBody>
      </p:sp>
      <p:grpSp>
        <p:nvGrpSpPr>
          <p:cNvPr id="5" name="Group 4">
            <a:extLst>
              <a:ext uri="{FF2B5EF4-FFF2-40B4-BE49-F238E27FC236}">
                <a16:creationId xmlns:a16="http://schemas.microsoft.com/office/drawing/2014/main" id="{A738456C-E4B9-405B-8626-0E153563705E}"/>
              </a:ext>
            </a:extLst>
          </p:cNvPr>
          <p:cNvGrpSpPr/>
          <p:nvPr/>
        </p:nvGrpSpPr>
        <p:grpSpPr>
          <a:xfrm>
            <a:off x="908050" y="5284367"/>
            <a:ext cx="4121150" cy="1520170"/>
            <a:chOff x="908050" y="5284367"/>
            <a:chExt cx="4121150" cy="1520170"/>
          </a:xfrm>
        </p:grpSpPr>
        <p:pic>
          <p:nvPicPr>
            <p:cNvPr id="11" name="Picture 10">
              <a:extLst>
                <a:ext uri="{FF2B5EF4-FFF2-40B4-BE49-F238E27FC236}">
                  <a16:creationId xmlns:a16="http://schemas.microsoft.com/office/drawing/2014/main" id="{7A9DD882-BCFC-4A27-B901-5F89C3BCF12F}"/>
                </a:ext>
              </a:extLst>
            </p:cNvPr>
            <p:cNvPicPr>
              <a:picLocks noChangeAspect="1"/>
            </p:cNvPicPr>
            <p:nvPr/>
          </p:nvPicPr>
          <p:blipFill>
            <a:blip r:embed="rId5"/>
            <a:stretch>
              <a:fillRect/>
            </a:stretch>
          </p:blipFill>
          <p:spPr>
            <a:xfrm>
              <a:off x="908050" y="5284367"/>
              <a:ext cx="4121150" cy="996950"/>
            </a:xfrm>
            <a:prstGeom prst="rect">
              <a:avLst/>
            </a:prstGeom>
          </p:spPr>
        </p:pic>
        <p:sp>
          <p:nvSpPr>
            <p:cNvPr id="12" name="TextBox 11">
              <a:extLst>
                <a:ext uri="{FF2B5EF4-FFF2-40B4-BE49-F238E27FC236}">
                  <a16:creationId xmlns:a16="http://schemas.microsoft.com/office/drawing/2014/main" id="{62D1B47C-EFE1-40FD-A17F-3917180E2D9F}"/>
                </a:ext>
              </a:extLst>
            </p:cNvPr>
            <p:cNvSpPr txBox="1"/>
            <p:nvPr/>
          </p:nvSpPr>
          <p:spPr>
            <a:xfrm>
              <a:off x="908050" y="6281317"/>
              <a:ext cx="3976370" cy="523220"/>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9: Vision probing: RMSE for fine-tuned VL models on the V-</a:t>
              </a:r>
              <a:r>
                <a:rPr lang="en-US" sz="1400" dirty="0" err="1">
                  <a:latin typeface="Times New Roman" panose="02020603050405020304" pitchFamily="18" charset="0"/>
                  <a:cs typeface="Times New Roman" panose="02020603050405020304" pitchFamily="18" charset="0"/>
                </a:rPr>
                <a:t>ObjCount</a:t>
              </a:r>
              <a:r>
                <a:rPr lang="en-US" sz="1400" dirty="0">
                  <a:latin typeface="Times New Roman" panose="02020603050405020304" pitchFamily="18" charset="0"/>
                  <a:cs typeface="Times New Roman" panose="02020603050405020304" pitchFamily="18" charset="0"/>
                </a:rPr>
                <a:t> task. </a:t>
              </a:r>
            </a:p>
          </p:txBody>
        </p:sp>
      </p:grpSp>
      <p:sp>
        <p:nvSpPr>
          <p:cNvPr id="13" name="TextBox 12">
            <a:extLst>
              <a:ext uri="{FF2B5EF4-FFF2-40B4-BE49-F238E27FC236}">
                <a16:creationId xmlns:a16="http://schemas.microsoft.com/office/drawing/2014/main" id="{0D92A52A-662F-478E-8F8A-DEBDA6FC8CB6}"/>
              </a:ext>
            </a:extLst>
          </p:cNvPr>
          <p:cNvSpPr txBox="1"/>
          <p:nvPr/>
        </p:nvSpPr>
        <p:spPr>
          <a:xfrm>
            <a:off x="1762125" y="2746496"/>
            <a:ext cx="2592070"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1. Architecture and Feature</a:t>
            </a:r>
          </a:p>
        </p:txBody>
      </p:sp>
      <p:sp>
        <p:nvSpPr>
          <p:cNvPr id="15" name="TextBox 14">
            <a:extLst>
              <a:ext uri="{FF2B5EF4-FFF2-40B4-BE49-F238E27FC236}">
                <a16:creationId xmlns:a16="http://schemas.microsoft.com/office/drawing/2014/main" id="{6B8C5F6B-FF83-42B9-9F30-82303DE7469C}"/>
              </a:ext>
            </a:extLst>
          </p:cNvPr>
          <p:cNvSpPr txBox="1"/>
          <p:nvPr/>
        </p:nvSpPr>
        <p:spPr>
          <a:xfrm>
            <a:off x="7034212" y="2736197"/>
            <a:ext cx="2714625"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2. Pre-training Objectives</a:t>
            </a:r>
          </a:p>
        </p:txBody>
      </p:sp>
    </p:spTree>
    <p:extLst>
      <p:ext uri="{BB962C8B-B14F-4D97-AF65-F5344CB8AC3E}">
        <p14:creationId xmlns:p14="http://schemas.microsoft.com/office/powerpoint/2010/main" val="3874345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Experiment: Results of </a:t>
            </a:r>
            <a:r>
              <a:rPr lang="en-US" dirty="0"/>
              <a:t>Pre-trained Models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2720745"/>
          </a:xfrm>
        </p:spPr>
        <p:txBody>
          <a:bodyPr/>
          <a:lstStyle/>
          <a:p>
            <a:endParaRPr lang="en-US" altLang="zh-CN" dirty="0"/>
          </a:p>
          <a:p>
            <a:endParaRPr lang="en-US" altLang="zh-CN" dirty="0"/>
          </a:p>
          <a:p>
            <a:pPr marL="0" indent="0">
              <a:buNone/>
            </a:pPr>
            <a:endParaRPr lang="en-US" altLang="zh-CN" dirty="0"/>
          </a:p>
          <a:p>
            <a:pPr marL="0" indent="0">
              <a:buNone/>
            </a:pPr>
            <a:endParaRPr lang="en-US" altLang="zh-CN" dirty="0"/>
          </a:p>
          <a:p>
            <a:pPr lvl="1"/>
            <a:r>
              <a:rPr lang="en-US" altLang="zh-CN" b="1" dirty="0"/>
              <a:t>Multimodal Probing Tasks : Pre-trained</a:t>
            </a:r>
          </a:p>
          <a:p>
            <a:pPr lvl="1"/>
            <a:endParaRPr lang="en-US" altLang="zh-CN" dirty="0"/>
          </a:p>
        </p:txBody>
      </p:sp>
      <p:sp>
        <p:nvSpPr>
          <p:cNvPr id="16" name="TextBox 15">
            <a:extLst>
              <a:ext uri="{FF2B5EF4-FFF2-40B4-BE49-F238E27FC236}">
                <a16:creationId xmlns:a16="http://schemas.microsoft.com/office/drawing/2014/main" id="{77E561B5-E2D3-451F-9F9D-6F806409FC99}"/>
              </a:ext>
            </a:extLst>
          </p:cNvPr>
          <p:cNvSpPr txBox="1"/>
          <p:nvPr/>
        </p:nvSpPr>
        <p:spPr>
          <a:xfrm>
            <a:off x="908050" y="5900180"/>
            <a:ext cx="4898390" cy="523220"/>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6: Multimodal probing: Accuracy of pre-trained VL models. ♣ indicates mismatched instances. </a:t>
            </a:r>
          </a:p>
        </p:txBody>
      </p:sp>
      <p:pic>
        <p:nvPicPr>
          <p:cNvPr id="9" name="Picture 8">
            <a:extLst>
              <a:ext uri="{FF2B5EF4-FFF2-40B4-BE49-F238E27FC236}">
                <a16:creationId xmlns:a16="http://schemas.microsoft.com/office/drawing/2014/main" id="{5BB79923-F721-411B-98DD-BD60E5106466}"/>
              </a:ext>
            </a:extLst>
          </p:cNvPr>
          <p:cNvPicPr>
            <a:picLocks noChangeAspect="1"/>
          </p:cNvPicPr>
          <p:nvPr/>
        </p:nvPicPr>
        <p:blipFill>
          <a:blip r:embed="rId3"/>
          <a:stretch>
            <a:fillRect/>
          </a:stretch>
        </p:blipFill>
        <p:spPr>
          <a:xfrm>
            <a:off x="908050" y="3834208"/>
            <a:ext cx="4966970" cy="2065972"/>
          </a:xfrm>
          <a:prstGeom prst="rect">
            <a:avLst/>
          </a:prstGeom>
        </p:spPr>
      </p:pic>
      <p:graphicFrame>
        <p:nvGraphicFramePr>
          <p:cNvPr id="10" name="Table 8">
            <a:extLst>
              <a:ext uri="{FF2B5EF4-FFF2-40B4-BE49-F238E27FC236}">
                <a16:creationId xmlns:a16="http://schemas.microsoft.com/office/drawing/2014/main" id="{37B6F9B4-FD24-43C8-8CFB-1F6B34B8AAEE}"/>
              </a:ext>
            </a:extLst>
          </p:cNvPr>
          <p:cNvGraphicFramePr>
            <a:graphicFrameLocks noGrp="1"/>
          </p:cNvGraphicFramePr>
          <p:nvPr/>
        </p:nvGraphicFramePr>
        <p:xfrm>
          <a:off x="908050" y="1573633"/>
          <a:ext cx="4296410" cy="1112520"/>
        </p:xfrm>
        <a:graphic>
          <a:graphicData uri="http://schemas.openxmlformats.org/drawingml/2006/table">
            <a:tbl>
              <a:tblPr firstRow="1" bandRow="1">
                <a:tableStyleId>{5C22544A-7EE6-4342-B048-85BDC9FD1C3A}</a:tableStyleId>
              </a:tblPr>
              <a:tblGrid>
                <a:gridCol w="1355090">
                  <a:extLst>
                    <a:ext uri="{9D8B030D-6E8A-4147-A177-3AD203B41FA5}">
                      <a16:colId xmlns:a16="http://schemas.microsoft.com/office/drawing/2014/main" val="2702340805"/>
                    </a:ext>
                  </a:extLst>
                </a:gridCol>
                <a:gridCol w="1485900">
                  <a:extLst>
                    <a:ext uri="{9D8B030D-6E8A-4147-A177-3AD203B41FA5}">
                      <a16:colId xmlns:a16="http://schemas.microsoft.com/office/drawing/2014/main" val="1837416582"/>
                    </a:ext>
                  </a:extLst>
                </a:gridCol>
                <a:gridCol w="1455420">
                  <a:extLst>
                    <a:ext uri="{9D8B030D-6E8A-4147-A177-3AD203B41FA5}">
                      <a16:colId xmlns:a16="http://schemas.microsoft.com/office/drawing/2014/main" val="1537028721"/>
                    </a:ext>
                  </a:extLst>
                </a:gridCol>
              </a:tblGrid>
              <a:tr h="370840">
                <a:tc>
                  <a:txBody>
                    <a:bodyPr/>
                    <a:lstStyle/>
                    <a:p>
                      <a:pPr algn="ct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Region 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Linear Feature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1421372"/>
                  </a:ext>
                </a:extLst>
              </a:tr>
              <a:tr h="370840">
                <a:tc>
                  <a:txBody>
                    <a:bodyPr/>
                    <a:lstStyle/>
                    <a:p>
                      <a:pPr algn="ctr"/>
                      <a:r>
                        <a:rPr lang="en-US" sz="1600" b="0" dirty="0">
                          <a:latin typeface="Times New Roman" panose="02020603050405020304" pitchFamily="18" charset="0"/>
                          <a:cs typeface="Times New Roman" panose="02020603050405020304" pitchFamily="18" charset="0"/>
                        </a:rPr>
                        <a:t>Dual Stream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LXMERT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058514"/>
                  </a:ext>
                </a:extLst>
              </a:tr>
              <a:tr h="370840">
                <a:tc>
                  <a:txBody>
                    <a:bodyPr/>
                    <a:lstStyle/>
                    <a:p>
                      <a:pPr algn="ctr"/>
                      <a:r>
                        <a:rPr lang="en-US" altLang="zh-CN" sz="1600" b="0" dirty="0">
                          <a:latin typeface="Times New Roman" panose="02020603050405020304" pitchFamily="18" charset="0"/>
                          <a:cs typeface="Times New Roman" panose="02020603050405020304" pitchFamily="18" charset="0"/>
                        </a:rPr>
                        <a:t>Single Stream</a:t>
                      </a:r>
                      <a:endParaRPr lang="en-US" sz="1600" b="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UNITER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ViLT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9288719"/>
                  </a:ext>
                </a:extLst>
              </a:tr>
            </a:tbl>
          </a:graphicData>
        </a:graphic>
      </p:graphicFrame>
      <p:pic>
        <p:nvPicPr>
          <p:cNvPr id="11" name="Picture 10">
            <a:extLst>
              <a:ext uri="{FF2B5EF4-FFF2-40B4-BE49-F238E27FC236}">
                <a16:creationId xmlns:a16="http://schemas.microsoft.com/office/drawing/2014/main" id="{0EAF7412-0505-48EA-B149-64D19EFA0B9D}"/>
              </a:ext>
            </a:extLst>
          </p:cNvPr>
          <p:cNvPicPr>
            <a:picLocks noChangeAspect="1"/>
          </p:cNvPicPr>
          <p:nvPr/>
        </p:nvPicPr>
        <p:blipFill>
          <a:blip r:embed="rId4"/>
          <a:stretch>
            <a:fillRect/>
          </a:stretch>
        </p:blipFill>
        <p:spPr>
          <a:xfrm>
            <a:off x="6096000" y="1513290"/>
            <a:ext cx="3920490" cy="1233206"/>
          </a:xfrm>
          <a:prstGeom prst="rect">
            <a:avLst/>
          </a:prstGeom>
        </p:spPr>
      </p:pic>
      <p:sp>
        <p:nvSpPr>
          <p:cNvPr id="21" name="TextBox 20">
            <a:extLst>
              <a:ext uri="{FF2B5EF4-FFF2-40B4-BE49-F238E27FC236}">
                <a16:creationId xmlns:a16="http://schemas.microsoft.com/office/drawing/2014/main" id="{0F863756-C579-4211-8CB8-5501BCFC5830}"/>
              </a:ext>
            </a:extLst>
          </p:cNvPr>
          <p:cNvSpPr txBox="1"/>
          <p:nvPr/>
        </p:nvSpPr>
        <p:spPr>
          <a:xfrm>
            <a:off x="1762125" y="2746496"/>
            <a:ext cx="2592070"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1. Architecture and Feature</a:t>
            </a:r>
          </a:p>
        </p:txBody>
      </p:sp>
      <p:sp>
        <p:nvSpPr>
          <p:cNvPr id="25" name="TextBox 24">
            <a:extLst>
              <a:ext uri="{FF2B5EF4-FFF2-40B4-BE49-F238E27FC236}">
                <a16:creationId xmlns:a16="http://schemas.microsoft.com/office/drawing/2014/main" id="{25A53E25-CCCF-4135-ADB6-DE55E5819BA0}"/>
              </a:ext>
            </a:extLst>
          </p:cNvPr>
          <p:cNvSpPr txBox="1"/>
          <p:nvPr/>
        </p:nvSpPr>
        <p:spPr>
          <a:xfrm>
            <a:off x="7034212" y="2736197"/>
            <a:ext cx="2714625"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2. Pre-training Objectives</a:t>
            </a:r>
          </a:p>
        </p:txBody>
      </p:sp>
    </p:spTree>
    <p:extLst>
      <p:ext uri="{BB962C8B-B14F-4D97-AF65-F5344CB8AC3E}">
        <p14:creationId xmlns:p14="http://schemas.microsoft.com/office/powerpoint/2010/main" val="36566862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Experiment: Results of </a:t>
            </a:r>
            <a:r>
              <a:rPr lang="en-US" dirty="0"/>
              <a:t>Pre-trained Models</a:t>
            </a:r>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2720745"/>
          </a:xfrm>
        </p:spPr>
        <p:txBody>
          <a:bodyPr/>
          <a:lstStyle/>
          <a:p>
            <a:endParaRPr lang="en-US" altLang="zh-CN" dirty="0"/>
          </a:p>
          <a:p>
            <a:endParaRPr lang="en-US" altLang="zh-CN" dirty="0"/>
          </a:p>
          <a:p>
            <a:pPr marL="0" indent="0">
              <a:buNone/>
            </a:pPr>
            <a:endParaRPr lang="en-US" altLang="zh-CN" dirty="0"/>
          </a:p>
          <a:p>
            <a:pPr marL="0" indent="0">
              <a:buNone/>
            </a:pPr>
            <a:endParaRPr lang="en-US" altLang="zh-CN" dirty="0"/>
          </a:p>
          <a:p>
            <a:pPr lvl="1"/>
            <a:r>
              <a:rPr lang="en-US" altLang="zh-CN" b="1" dirty="0"/>
              <a:t>Multimodal Probing Tasks : Fine-tuned</a:t>
            </a:r>
          </a:p>
          <a:p>
            <a:pPr lvl="1"/>
            <a:endParaRPr lang="en-US" altLang="zh-CN" dirty="0"/>
          </a:p>
        </p:txBody>
      </p:sp>
      <p:graphicFrame>
        <p:nvGraphicFramePr>
          <p:cNvPr id="10" name="Table 8">
            <a:extLst>
              <a:ext uri="{FF2B5EF4-FFF2-40B4-BE49-F238E27FC236}">
                <a16:creationId xmlns:a16="http://schemas.microsoft.com/office/drawing/2014/main" id="{37B6F9B4-FD24-43C8-8CFB-1F6B34B8AAEE}"/>
              </a:ext>
            </a:extLst>
          </p:cNvPr>
          <p:cNvGraphicFramePr>
            <a:graphicFrameLocks noGrp="1"/>
          </p:cNvGraphicFramePr>
          <p:nvPr/>
        </p:nvGraphicFramePr>
        <p:xfrm>
          <a:off x="908050" y="1573633"/>
          <a:ext cx="4296410" cy="1112520"/>
        </p:xfrm>
        <a:graphic>
          <a:graphicData uri="http://schemas.openxmlformats.org/drawingml/2006/table">
            <a:tbl>
              <a:tblPr firstRow="1" bandRow="1">
                <a:tableStyleId>{5C22544A-7EE6-4342-B048-85BDC9FD1C3A}</a:tableStyleId>
              </a:tblPr>
              <a:tblGrid>
                <a:gridCol w="1355090">
                  <a:extLst>
                    <a:ext uri="{9D8B030D-6E8A-4147-A177-3AD203B41FA5}">
                      <a16:colId xmlns:a16="http://schemas.microsoft.com/office/drawing/2014/main" val="2702340805"/>
                    </a:ext>
                  </a:extLst>
                </a:gridCol>
                <a:gridCol w="1485900">
                  <a:extLst>
                    <a:ext uri="{9D8B030D-6E8A-4147-A177-3AD203B41FA5}">
                      <a16:colId xmlns:a16="http://schemas.microsoft.com/office/drawing/2014/main" val="1837416582"/>
                    </a:ext>
                  </a:extLst>
                </a:gridCol>
                <a:gridCol w="1455420">
                  <a:extLst>
                    <a:ext uri="{9D8B030D-6E8A-4147-A177-3AD203B41FA5}">
                      <a16:colId xmlns:a16="http://schemas.microsoft.com/office/drawing/2014/main" val="1537028721"/>
                    </a:ext>
                  </a:extLst>
                </a:gridCol>
              </a:tblGrid>
              <a:tr h="370840">
                <a:tc>
                  <a:txBody>
                    <a:bodyPr/>
                    <a:lstStyle/>
                    <a:p>
                      <a:pPr algn="ct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Region 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ysClr val="windowText" lastClr="000000"/>
                          </a:solidFill>
                          <a:latin typeface="Times New Roman" panose="02020603050405020304" pitchFamily="18" charset="0"/>
                          <a:cs typeface="Times New Roman" panose="02020603050405020304" pitchFamily="18" charset="0"/>
                        </a:rPr>
                        <a:t>Linear Feature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1421372"/>
                  </a:ext>
                </a:extLst>
              </a:tr>
              <a:tr h="370840">
                <a:tc>
                  <a:txBody>
                    <a:bodyPr/>
                    <a:lstStyle/>
                    <a:p>
                      <a:pPr algn="ctr"/>
                      <a:r>
                        <a:rPr lang="en-US" sz="1600" b="0" dirty="0">
                          <a:latin typeface="Times New Roman" panose="02020603050405020304" pitchFamily="18" charset="0"/>
                          <a:cs typeface="Times New Roman" panose="02020603050405020304" pitchFamily="18" charset="0"/>
                        </a:rPr>
                        <a:t>Dual Stream</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LXMERT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2058514"/>
                  </a:ext>
                </a:extLst>
              </a:tr>
              <a:tr h="370840">
                <a:tc>
                  <a:txBody>
                    <a:bodyPr/>
                    <a:lstStyle/>
                    <a:p>
                      <a:pPr algn="ctr"/>
                      <a:r>
                        <a:rPr lang="en-US" altLang="zh-CN" sz="1600" b="0" dirty="0">
                          <a:latin typeface="Times New Roman" panose="02020603050405020304" pitchFamily="18" charset="0"/>
                          <a:cs typeface="Times New Roman" panose="02020603050405020304" pitchFamily="18" charset="0"/>
                        </a:rPr>
                        <a:t>Single Stream</a:t>
                      </a:r>
                      <a:endParaRPr lang="en-US" sz="1600" b="0" dirty="0">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UNITER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latin typeface="Times New Roman" panose="02020603050405020304" pitchFamily="18" charset="0"/>
                          <a:cs typeface="Times New Roman" panose="02020603050405020304" pitchFamily="18" charset="0"/>
                        </a:rPr>
                        <a:t>ViLT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19288719"/>
                  </a:ext>
                </a:extLst>
              </a:tr>
            </a:tbl>
          </a:graphicData>
        </a:graphic>
      </p:graphicFrame>
      <p:pic>
        <p:nvPicPr>
          <p:cNvPr id="11" name="Picture 10">
            <a:extLst>
              <a:ext uri="{FF2B5EF4-FFF2-40B4-BE49-F238E27FC236}">
                <a16:creationId xmlns:a16="http://schemas.microsoft.com/office/drawing/2014/main" id="{0EAF7412-0505-48EA-B149-64D19EFA0B9D}"/>
              </a:ext>
            </a:extLst>
          </p:cNvPr>
          <p:cNvPicPr>
            <a:picLocks noChangeAspect="1"/>
          </p:cNvPicPr>
          <p:nvPr/>
        </p:nvPicPr>
        <p:blipFill>
          <a:blip r:embed="rId3"/>
          <a:stretch>
            <a:fillRect/>
          </a:stretch>
        </p:blipFill>
        <p:spPr>
          <a:xfrm>
            <a:off x="6096000" y="1513290"/>
            <a:ext cx="3920490" cy="1233206"/>
          </a:xfrm>
          <a:prstGeom prst="rect">
            <a:avLst/>
          </a:prstGeom>
        </p:spPr>
      </p:pic>
      <p:pic>
        <p:nvPicPr>
          <p:cNvPr id="7" name="Picture 6">
            <a:extLst>
              <a:ext uri="{FF2B5EF4-FFF2-40B4-BE49-F238E27FC236}">
                <a16:creationId xmlns:a16="http://schemas.microsoft.com/office/drawing/2014/main" id="{2ABFA542-2EAB-4848-9ADB-D6002BAD0E57}"/>
              </a:ext>
            </a:extLst>
          </p:cNvPr>
          <p:cNvPicPr>
            <a:picLocks noChangeAspect="1"/>
          </p:cNvPicPr>
          <p:nvPr/>
        </p:nvPicPr>
        <p:blipFill>
          <a:blip r:embed="rId4"/>
          <a:stretch>
            <a:fillRect/>
          </a:stretch>
        </p:blipFill>
        <p:spPr>
          <a:xfrm>
            <a:off x="908050" y="4000738"/>
            <a:ext cx="3367621" cy="1597838"/>
          </a:xfrm>
          <a:prstGeom prst="rect">
            <a:avLst/>
          </a:prstGeom>
        </p:spPr>
      </p:pic>
      <p:grpSp>
        <p:nvGrpSpPr>
          <p:cNvPr id="18" name="Group 17">
            <a:extLst>
              <a:ext uri="{FF2B5EF4-FFF2-40B4-BE49-F238E27FC236}">
                <a16:creationId xmlns:a16="http://schemas.microsoft.com/office/drawing/2014/main" id="{F4C93A24-5FEF-4968-B1FC-FB9B0ECDF550}"/>
              </a:ext>
            </a:extLst>
          </p:cNvPr>
          <p:cNvGrpSpPr/>
          <p:nvPr/>
        </p:nvGrpSpPr>
        <p:grpSpPr>
          <a:xfrm>
            <a:off x="4667710" y="4000738"/>
            <a:ext cx="3371815" cy="1609705"/>
            <a:chOff x="4667710" y="3998185"/>
            <a:chExt cx="3371815" cy="1609705"/>
          </a:xfrm>
        </p:grpSpPr>
        <p:pic>
          <p:nvPicPr>
            <p:cNvPr id="14" name="Picture 13">
              <a:extLst>
                <a:ext uri="{FF2B5EF4-FFF2-40B4-BE49-F238E27FC236}">
                  <a16:creationId xmlns:a16="http://schemas.microsoft.com/office/drawing/2014/main" id="{63F8AC95-CEA4-4A8E-BE58-81EE0D7E75D6}"/>
                </a:ext>
              </a:extLst>
            </p:cNvPr>
            <p:cNvPicPr>
              <a:picLocks noChangeAspect="1"/>
            </p:cNvPicPr>
            <p:nvPr/>
          </p:nvPicPr>
          <p:blipFill>
            <a:blip r:embed="rId5"/>
            <a:stretch>
              <a:fillRect/>
            </a:stretch>
          </p:blipFill>
          <p:spPr>
            <a:xfrm>
              <a:off x="4667710" y="4186192"/>
              <a:ext cx="3371815" cy="1421698"/>
            </a:xfrm>
            <a:prstGeom prst="rect">
              <a:avLst/>
            </a:prstGeom>
          </p:spPr>
        </p:pic>
        <p:pic>
          <p:nvPicPr>
            <p:cNvPr id="17" name="Picture 16">
              <a:extLst>
                <a:ext uri="{FF2B5EF4-FFF2-40B4-BE49-F238E27FC236}">
                  <a16:creationId xmlns:a16="http://schemas.microsoft.com/office/drawing/2014/main" id="{A8171438-7524-4C0E-8C99-70649BF48EE2}"/>
                </a:ext>
              </a:extLst>
            </p:cNvPr>
            <p:cNvPicPr>
              <a:picLocks noChangeAspect="1"/>
            </p:cNvPicPr>
            <p:nvPr/>
          </p:nvPicPr>
          <p:blipFill>
            <a:blip r:embed="rId6"/>
            <a:stretch>
              <a:fillRect/>
            </a:stretch>
          </p:blipFill>
          <p:spPr>
            <a:xfrm>
              <a:off x="4667710" y="3998185"/>
              <a:ext cx="3333290" cy="184251"/>
            </a:xfrm>
            <a:prstGeom prst="rect">
              <a:avLst/>
            </a:prstGeom>
          </p:spPr>
        </p:pic>
      </p:grpSp>
      <p:sp>
        <p:nvSpPr>
          <p:cNvPr id="20" name="TextBox 19">
            <a:extLst>
              <a:ext uri="{FF2B5EF4-FFF2-40B4-BE49-F238E27FC236}">
                <a16:creationId xmlns:a16="http://schemas.microsoft.com/office/drawing/2014/main" id="{11CB7ED9-EB70-4470-BE0C-50F7580717D1}"/>
              </a:ext>
            </a:extLst>
          </p:cNvPr>
          <p:cNvSpPr txBox="1"/>
          <p:nvPr/>
        </p:nvSpPr>
        <p:spPr>
          <a:xfrm>
            <a:off x="807720" y="5900180"/>
            <a:ext cx="7513319" cy="523220"/>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10: Multimodal probing: Accuracy of fine-tuned VL models. ♣ indicates mismatched instances, gray cells show better performance than their pre-trained counterpart.</a:t>
            </a:r>
          </a:p>
        </p:txBody>
      </p:sp>
      <p:sp>
        <p:nvSpPr>
          <p:cNvPr id="22" name="TextBox 21">
            <a:extLst>
              <a:ext uri="{FF2B5EF4-FFF2-40B4-BE49-F238E27FC236}">
                <a16:creationId xmlns:a16="http://schemas.microsoft.com/office/drawing/2014/main" id="{DEE5C005-9E99-4506-97B0-307EDEA6B7F6}"/>
              </a:ext>
            </a:extLst>
          </p:cNvPr>
          <p:cNvSpPr txBox="1"/>
          <p:nvPr/>
        </p:nvSpPr>
        <p:spPr>
          <a:xfrm>
            <a:off x="1762125" y="2746496"/>
            <a:ext cx="2592070"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1. Architecture and Feature</a:t>
            </a:r>
          </a:p>
        </p:txBody>
      </p:sp>
      <p:sp>
        <p:nvSpPr>
          <p:cNvPr id="24" name="TextBox 23">
            <a:extLst>
              <a:ext uri="{FF2B5EF4-FFF2-40B4-BE49-F238E27FC236}">
                <a16:creationId xmlns:a16="http://schemas.microsoft.com/office/drawing/2014/main" id="{CE26B55A-9EEE-4910-A163-75262ABDF79F}"/>
              </a:ext>
            </a:extLst>
          </p:cNvPr>
          <p:cNvSpPr txBox="1"/>
          <p:nvPr/>
        </p:nvSpPr>
        <p:spPr>
          <a:xfrm>
            <a:off x="7034212" y="2736197"/>
            <a:ext cx="2714625" cy="30777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Table 2. Pre-training Objectives</a:t>
            </a:r>
          </a:p>
        </p:txBody>
      </p:sp>
    </p:spTree>
    <p:extLst>
      <p:ext uri="{BB962C8B-B14F-4D97-AF65-F5344CB8AC3E}">
        <p14:creationId xmlns:p14="http://schemas.microsoft.com/office/powerpoint/2010/main" val="40441351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9BAD-094C-4796-9558-4DF8FF541C3A}"/>
              </a:ext>
            </a:extLst>
          </p:cNvPr>
          <p:cNvSpPr>
            <a:spLocks noGrp="1"/>
          </p:cNvSpPr>
          <p:nvPr>
            <p:ph type="title"/>
          </p:nvPr>
        </p:nvSpPr>
        <p:spPr/>
        <p:txBody>
          <a:bodyPr/>
          <a:lstStyle/>
          <a:p>
            <a:r>
              <a:rPr lang="en-US" altLang="zh-CN" dirty="0"/>
              <a:t>Experiment: Discussion</a:t>
            </a:r>
            <a:endParaRPr lang="en-US" dirty="0"/>
          </a:p>
        </p:txBody>
      </p:sp>
      <p:sp>
        <p:nvSpPr>
          <p:cNvPr id="3" name="Content Placeholder 2">
            <a:extLst>
              <a:ext uri="{FF2B5EF4-FFF2-40B4-BE49-F238E27FC236}">
                <a16:creationId xmlns:a16="http://schemas.microsoft.com/office/drawing/2014/main" id="{01E679EA-D8A2-4C5D-B639-408B52F83AA6}"/>
              </a:ext>
            </a:extLst>
          </p:cNvPr>
          <p:cNvSpPr>
            <a:spLocks noGrp="1"/>
          </p:cNvSpPr>
          <p:nvPr>
            <p:ph sz="quarter" idx="10"/>
          </p:nvPr>
        </p:nvSpPr>
        <p:spPr>
          <a:xfrm>
            <a:off x="584200" y="1435100"/>
            <a:ext cx="11607800" cy="3681008"/>
          </a:xfrm>
        </p:spPr>
        <p:txBody>
          <a:bodyPr/>
          <a:lstStyle/>
          <a:p>
            <a:r>
              <a:rPr lang="en-US" dirty="0"/>
              <a:t>For Datasets</a:t>
            </a:r>
          </a:p>
          <a:p>
            <a:pPr lvl="1"/>
            <a:r>
              <a:rPr lang="en-US" dirty="0"/>
              <a:t>Caption datasets have less varied syntactic structures than the text-only corpus</a:t>
            </a:r>
          </a:p>
          <a:p>
            <a:pPr lvl="1"/>
            <a:r>
              <a:rPr lang="en-US" dirty="0"/>
              <a:t>The caption datasets can help models learn fine-grained concepts better</a:t>
            </a:r>
          </a:p>
          <a:p>
            <a:endParaRPr lang="en-US" dirty="0"/>
          </a:p>
          <a:p>
            <a:r>
              <a:rPr lang="en-US" dirty="0"/>
              <a:t>For VL Models</a:t>
            </a:r>
          </a:p>
          <a:p>
            <a:pPr lvl="1"/>
            <a:r>
              <a:rPr lang="en-US" dirty="0"/>
              <a:t>Good vision probing does not guarantee better VL probing performance, e.g., ViLT &amp; UNITER</a:t>
            </a:r>
          </a:p>
          <a:p>
            <a:pPr lvl="1"/>
            <a:r>
              <a:rPr lang="en-US" dirty="0"/>
              <a:t>The absence of object detection can limit the semantic understanding of object, e.g., ViLT in M-Adv</a:t>
            </a:r>
          </a:p>
          <a:p>
            <a:pPr lvl="1"/>
            <a:r>
              <a:rPr lang="en-US" dirty="0"/>
              <a:t>Linguistic cues is helpful for VL models’ performance on certain tasks, e.g., M-Pos and M-Size</a:t>
            </a:r>
          </a:p>
          <a:p>
            <a:pPr lvl="1"/>
            <a:r>
              <a:rPr lang="en-US" dirty="0"/>
              <a:t>Fine-tuning does not necessarily lead to better cross modal probing performance</a:t>
            </a:r>
          </a:p>
        </p:txBody>
      </p:sp>
    </p:spTree>
    <p:extLst>
      <p:ext uri="{BB962C8B-B14F-4D97-AF65-F5344CB8AC3E}">
        <p14:creationId xmlns:p14="http://schemas.microsoft.com/office/powerpoint/2010/main" val="182474261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9BAD-094C-4796-9558-4DF8FF541C3A}"/>
              </a:ext>
            </a:extLst>
          </p:cNvPr>
          <p:cNvSpPr>
            <a:spLocks noGrp="1"/>
          </p:cNvSpPr>
          <p:nvPr>
            <p:ph type="title"/>
          </p:nvPr>
        </p:nvSpPr>
        <p:spPr/>
        <p:txBody>
          <a:bodyPr/>
          <a:lstStyle/>
          <a:p>
            <a:r>
              <a:rPr lang="en-US" altLang="zh-CN" dirty="0"/>
              <a:t>Conclusion</a:t>
            </a:r>
            <a:endParaRPr lang="en-US" dirty="0"/>
          </a:p>
        </p:txBody>
      </p:sp>
      <p:sp>
        <p:nvSpPr>
          <p:cNvPr id="3" name="Content Placeholder 2">
            <a:extLst>
              <a:ext uri="{FF2B5EF4-FFF2-40B4-BE49-F238E27FC236}">
                <a16:creationId xmlns:a16="http://schemas.microsoft.com/office/drawing/2014/main" id="{01E679EA-D8A2-4C5D-B639-408B52F83AA6}"/>
              </a:ext>
            </a:extLst>
          </p:cNvPr>
          <p:cNvSpPr>
            <a:spLocks noGrp="1"/>
          </p:cNvSpPr>
          <p:nvPr>
            <p:ph sz="quarter" idx="10"/>
          </p:nvPr>
        </p:nvSpPr>
        <p:spPr>
          <a:xfrm>
            <a:off x="584200" y="1435100"/>
            <a:ext cx="11018838" cy="5343001"/>
          </a:xfrm>
        </p:spPr>
        <p:txBody>
          <a:bodyPr/>
          <a:lstStyle/>
          <a:p>
            <a:r>
              <a:rPr lang="en-US" dirty="0"/>
              <a:t>Probing turns supervised tasks into interpretation of representations</a:t>
            </a:r>
          </a:p>
          <a:p>
            <a:endParaRPr lang="en-US" dirty="0"/>
          </a:p>
          <a:p>
            <a:r>
              <a:rPr lang="en-US" dirty="0"/>
              <a:t>The analyzed VL models learn less syntactic information than </a:t>
            </a:r>
            <a:r>
              <a:rPr lang="en-US"/>
              <a:t>language-only model</a:t>
            </a:r>
            <a:endParaRPr lang="en-US" dirty="0"/>
          </a:p>
          <a:p>
            <a:endParaRPr lang="en-US" dirty="0"/>
          </a:p>
          <a:p>
            <a:r>
              <a:rPr lang="en-US" dirty="0"/>
              <a:t>VL models recognize colors well but have trouble understanding </a:t>
            </a:r>
            <a:r>
              <a:rPr lang="en-US" altLang="zh-CN" dirty="0"/>
              <a:t>abstract</a:t>
            </a:r>
            <a:r>
              <a:rPr lang="en-US" dirty="0"/>
              <a:t> concepts, such as position and size</a:t>
            </a:r>
          </a:p>
          <a:p>
            <a:endParaRPr lang="en-US" dirty="0"/>
          </a:p>
          <a:p>
            <a:r>
              <a:rPr lang="en-US" dirty="0"/>
              <a:t>For concepts not </a:t>
            </a:r>
            <a:r>
              <a:rPr lang="en-US" altLang="zh-CN" dirty="0"/>
              <a:t>well learned the VL models show an over-reliance on linguistic clues</a:t>
            </a:r>
          </a:p>
          <a:p>
            <a:endParaRPr lang="en-US" dirty="0"/>
          </a:p>
        </p:txBody>
      </p:sp>
    </p:spTree>
    <p:extLst>
      <p:ext uri="{BB962C8B-B14F-4D97-AF65-F5344CB8AC3E}">
        <p14:creationId xmlns:p14="http://schemas.microsoft.com/office/powerpoint/2010/main" val="24093188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424201E-6B9E-CD48-9EC3-4428B1D0E4B4}"/>
              </a:ext>
            </a:extLst>
          </p:cNvPr>
          <p:cNvSpPr txBox="1">
            <a:spLocks/>
          </p:cNvSpPr>
          <p:nvPr/>
        </p:nvSpPr>
        <p:spPr>
          <a:xfrm>
            <a:off x="584200" y="2628900"/>
            <a:ext cx="11089640" cy="196596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dirty="0"/>
              <a:t>Thank You!</a:t>
            </a:r>
          </a:p>
          <a:p>
            <a:pPr algn="ctr"/>
            <a:r>
              <a:rPr lang="en-US" dirty="0"/>
              <a:t>Any Questions?</a:t>
            </a:r>
          </a:p>
        </p:txBody>
      </p:sp>
    </p:spTree>
    <p:extLst>
      <p:ext uri="{BB962C8B-B14F-4D97-AF65-F5344CB8AC3E}">
        <p14:creationId xmlns:p14="http://schemas.microsoft.com/office/powerpoint/2010/main" val="8476819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Preliminaries: Probing</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4789003"/>
          </a:xfrm>
        </p:spPr>
        <p:txBody>
          <a:bodyPr/>
          <a:lstStyle/>
          <a:p>
            <a:r>
              <a:rPr lang="en-US" dirty="0"/>
              <a:t>Two steps in </a:t>
            </a:r>
            <a:r>
              <a:rPr lang="en-US" i="1" dirty="0"/>
              <a:t>probing</a:t>
            </a:r>
          </a:p>
          <a:p>
            <a:pPr marL="685800" lvl="1" indent="-457200">
              <a:buFont typeface="+mj-lt"/>
              <a:buAutoNum type="arabicPeriod"/>
            </a:pPr>
            <a:r>
              <a:rPr lang="en-US" dirty="0"/>
              <a:t>Obtain the encoded representations of one system</a:t>
            </a:r>
          </a:p>
          <a:p>
            <a:pPr marL="685800" lvl="1" indent="-457200">
              <a:buFont typeface="+mj-lt"/>
              <a:buAutoNum type="arabicPeriod"/>
            </a:pPr>
            <a:r>
              <a:rPr lang="en-US" dirty="0"/>
              <a:t>Train another classifier over the representations on some other task</a:t>
            </a:r>
          </a:p>
          <a:p>
            <a:pPr marL="685800" lvl="1" indent="-457200">
              <a:buFont typeface="+mj-lt"/>
              <a:buAutoNum type="arabicPeriod"/>
            </a:pPr>
            <a:endParaRPr lang="en-US" dirty="0"/>
          </a:p>
          <a:p>
            <a:pPr marL="685800" lvl="1" indent="-457200">
              <a:buFont typeface="+mj-lt"/>
              <a:buAutoNum type="arabicPeriod"/>
            </a:pPr>
            <a:endParaRPr lang="en-US" dirty="0"/>
          </a:p>
          <a:p>
            <a:pPr marL="685800" lvl="1" indent="-457200">
              <a:buFont typeface="+mj-lt"/>
              <a:buAutoNum type="arabicPeriod"/>
            </a:pPr>
            <a:endParaRPr lang="en-US" dirty="0"/>
          </a:p>
          <a:p>
            <a:pPr marL="685800" lvl="1" indent="-457200">
              <a:buFont typeface="+mj-lt"/>
              <a:buAutoNum type="arabicPeriod"/>
            </a:pPr>
            <a:endParaRPr lang="en-US" dirty="0"/>
          </a:p>
          <a:p>
            <a:pPr marL="685800" lvl="1" indent="-457200">
              <a:buFont typeface="+mj-lt"/>
              <a:buAutoNum type="arabicPeriod"/>
            </a:pPr>
            <a:endParaRPr lang="en-US" dirty="0"/>
          </a:p>
          <a:p>
            <a:pPr marL="685800" lvl="1" indent="-457200">
              <a:buFont typeface="+mj-lt"/>
              <a:buAutoNum type="arabicPeriod"/>
            </a:pPr>
            <a:endParaRPr lang="en-US" dirty="0"/>
          </a:p>
          <a:p>
            <a:pPr marL="228600" lvl="1" indent="0">
              <a:buNone/>
            </a:pPr>
            <a:endParaRPr lang="en-US" dirty="0"/>
          </a:p>
          <a:p>
            <a:r>
              <a:rPr lang="en-US" dirty="0"/>
              <a:t>Probing turns </a:t>
            </a:r>
            <a:r>
              <a:rPr lang="en-US" dirty="0">
                <a:solidFill>
                  <a:srgbClr val="FF0000"/>
                </a:solidFill>
              </a:rPr>
              <a:t>supervised tasks</a:t>
            </a:r>
            <a:r>
              <a:rPr lang="en-US" dirty="0"/>
              <a:t> into </a:t>
            </a:r>
            <a:r>
              <a:rPr lang="en-US" dirty="0">
                <a:solidFill>
                  <a:srgbClr val="FF0000"/>
                </a:solidFill>
              </a:rPr>
              <a:t>interpretation of representations</a:t>
            </a:r>
          </a:p>
          <a:p>
            <a:r>
              <a:rPr lang="en-US" dirty="0"/>
              <a:t>Also been referred to as diagnostic classifiers, auxiliary classifier</a:t>
            </a:r>
          </a:p>
        </p:txBody>
      </p:sp>
      <p:pic>
        <p:nvPicPr>
          <p:cNvPr id="1026" name="Picture 2">
            <a:extLst>
              <a:ext uri="{FF2B5EF4-FFF2-40B4-BE49-F238E27FC236}">
                <a16:creationId xmlns:a16="http://schemas.microsoft.com/office/drawing/2014/main" id="{C5E2E234-ABCF-4B63-958B-9956600818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520" y="2859233"/>
            <a:ext cx="7338060" cy="21956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B4646C3-9122-4323-A64F-1E23A4733975}"/>
              </a:ext>
            </a:extLst>
          </p:cNvPr>
          <p:cNvSpPr txBox="1"/>
          <p:nvPr/>
        </p:nvSpPr>
        <p:spPr>
          <a:xfrm>
            <a:off x="0" y="6581001"/>
            <a:ext cx="4253865" cy="276999"/>
          </a:xfrm>
          <a:prstGeom prst="rect">
            <a:avLst/>
          </a:prstGeom>
          <a:noFill/>
        </p:spPr>
        <p:txBody>
          <a:bodyPr wrap="square">
            <a:spAutoFit/>
          </a:bodyPr>
          <a:lstStyle/>
          <a:p>
            <a:r>
              <a:rPr lang="en-US" sz="1200" dirty="0"/>
              <a:t>https://nlp.stanford.edu/~johnhew/interpreting-probes.html</a:t>
            </a:r>
          </a:p>
        </p:txBody>
      </p:sp>
    </p:spTree>
    <p:extLst>
      <p:ext uri="{BB962C8B-B14F-4D97-AF65-F5344CB8AC3E}">
        <p14:creationId xmlns:p14="http://schemas.microsoft.com/office/powerpoint/2010/main" val="21314281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Preliminaries: Probing</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4641271"/>
          </a:xfrm>
        </p:spPr>
        <p:txBody>
          <a:bodyPr/>
          <a:lstStyle/>
          <a:p>
            <a:r>
              <a:rPr lang="en-US" dirty="0"/>
              <a:t>Probing has a nice property of being testable</a:t>
            </a:r>
          </a:p>
          <a:p>
            <a:pPr marL="685800" lvl="1" indent="-457200">
              <a:buFont typeface="+mj-lt"/>
              <a:buAutoNum type="arabicPeriod"/>
            </a:pPr>
            <a:r>
              <a:rPr lang="en-US" dirty="0"/>
              <a:t>predictive of linguistic or visual property</a:t>
            </a:r>
          </a:p>
          <a:p>
            <a:pPr marL="685800" lvl="1" indent="-457200">
              <a:buFont typeface="+mj-lt"/>
              <a:buAutoNum type="arabicPeriod"/>
            </a:pPr>
            <a:r>
              <a:rPr lang="en-US" dirty="0"/>
              <a:t>accessible to a specific family of functions, such as linear</a:t>
            </a:r>
          </a:p>
          <a:p>
            <a:pPr marL="685800" lvl="1" indent="-457200">
              <a:buFont typeface="+mj-lt"/>
              <a:buAutoNum type="arabicPeriod"/>
            </a:pPr>
            <a:r>
              <a:rPr lang="en-US" dirty="0"/>
              <a:t>trained in a specific manner on a specific dataset</a:t>
            </a:r>
          </a:p>
          <a:p>
            <a:pPr marL="685800" lvl="1" indent="-457200">
              <a:buFont typeface="+mj-lt"/>
              <a:buAutoNum type="arabicPeriod"/>
            </a:pPr>
            <a:r>
              <a:rPr lang="en-US" dirty="0"/>
              <a:t>generalize to the held-out  examples</a:t>
            </a:r>
          </a:p>
          <a:p>
            <a:pPr marL="685800" lvl="1" indent="-457200">
              <a:buFont typeface="+mj-lt"/>
              <a:buAutoNum type="arabicPeriod"/>
            </a:pPr>
            <a:r>
              <a:rPr lang="en-US" dirty="0"/>
              <a:t>better than a baseline representation</a:t>
            </a:r>
          </a:p>
          <a:p>
            <a:pPr marL="685800" lvl="1" indent="-457200">
              <a:buFont typeface="+mj-lt"/>
              <a:buAutoNum type="arabicPeriod"/>
            </a:pPr>
            <a:endParaRPr lang="en-US" dirty="0"/>
          </a:p>
          <a:p>
            <a:pPr marL="685800" lvl="1" indent="-457200">
              <a:buFont typeface="+mj-lt"/>
              <a:buAutoNum type="arabicPeriod"/>
            </a:pPr>
            <a:endParaRPr lang="en-US" dirty="0"/>
          </a:p>
          <a:p>
            <a:pPr marL="228600" lvl="1" indent="0">
              <a:buNone/>
            </a:pPr>
            <a:endParaRPr lang="en-US" dirty="0"/>
          </a:p>
          <a:p>
            <a:r>
              <a:rPr lang="en-US" dirty="0"/>
              <a:t>However, it is still unclear</a:t>
            </a:r>
          </a:p>
          <a:p>
            <a:pPr lvl="1"/>
            <a:r>
              <a:rPr lang="en-US" dirty="0"/>
              <a:t>did I interpret the representation? </a:t>
            </a:r>
          </a:p>
          <a:p>
            <a:pPr lvl="1"/>
            <a:r>
              <a:rPr lang="en-US" dirty="0"/>
              <a:t>or did my probe just learn the task itself?</a:t>
            </a:r>
          </a:p>
        </p:txBody>
      </p:sp>
      <p:pic>
        <p:nvPicPr>
          <p:cNvPr id="2052" name="Picture 4">
            <a:extLst>
              <a:ext uri="{FF2B5EF4-FFF2-40B4-BE49-F238E27FC236}">
                <a16:creationId xmlns:a16="http://schemas.microsoft.com/office/drawing/2014/main" id="{7D0717E7-F9AA-4471-AACE-007E71950E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8858" y="4134392"/>
            <a:ext cx="2796540" cy="257701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D0EEEACF-D269-462A-A4D2-C1A3B4FF1BF7}"/>
              </a:ext>
            </a:extLst>
          </p:cNvPr>
          <p:cNvSpPr/>
          <p:nvPr/>
        </p:nvSpPr>
        <p:spPr bwMode="auto">
          <a:xfrm>
            <a:off x="7808278" y="2434226"/>
            <a:ext cx="830580" cy="701040"/>
          </a:xfrm>
          <a:prstGeom prst="rightArrow">
            <a:avLst/>
          </a:prstGeom>
          <a:solidFill>
            <a:srgbClr val="93CC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A3749759-3526-433C-A692-0DC3BE8EC5EF}"/>
              </a:ext>
            </a:extLst>
          </p:cNvPr>
          <p:cNvSpPr txBox="1"/>
          <p:nvPr/>
        </p:nvSpPr>
        <p:spPr>
          <a:xfrm>
            <a:off x="8534400" y="2430803"/>
            <a:ext cx="3550919" cy="707886"/>
          </a:xfrm>
          <a:prstGeom prst="rect">
            <a:avLst/>
          </a:prstGeom>
          <a:noFill/>
        </p:spPr>
        <p:txBody>
          <a:bodyPr wrap="square">
            <a:spAutoFit/>
          </a:bodyPr>
          <a:lstStyle/>
          <a:p>
            <a:pPr marL="228600" lvl="1" defTabSz="932742">
              <a:spcBef>
                <a:spcPct val="20000"/>
              </a:spcBef>
              <a:buSzPct val="90000"/>
            </a:pPr>
            <a:r>
              <a:rPr lang="en-US" sz="2000" dirty="0"/>
              <a:t>“I think my representations are </a:t>
            </a:r>
            <a:r>
              <a:rPr lang="en-US" sz="2000" b="1" dirty="0"/>
              <a:t>BETTER</a:t>
            </a:r>
            <a:r>
              <a:rPr lang="en-US" sz="2000" dirty="0"/>
              <a:t>”</a:t>
            </a:r>
          </a:p>
        </p:txBody>
      </p:sp>
      <p:sp>
        <p:nvSpPr>
          <p:cNvPr id="12" name="Arrow: Right 11">
            <a:extLst>
              <a:ext uri="{FF2B5EF4-FFF2-40B4-BE49-F238E27FC236}">
                <a16:creationId xmlns:a16="http://schemas.microsoft.com/office/drawing/2014/main" id="{D161E81B-EF33-42F9-ACF2-CADF7868C939}"/>
              </a:ext>
            </a:extLst>
          </p:cNvPr>
          <p:cNvSpPr/>
          <p:nvPr/>
        </p:nvSpPr>
        <p:spPr bwMode="auto">
          <a:xfrm>
            <a:off x="6558598" y="5072380"/>
            <a:ext cx="830580" cy="701040"/>
          </a:xfrm>
          <a:prstGeom prst="rightArrow">
            <a:avLst/>
          </a:prstGeom>
          <a:solidFill>
            <a:srgbClr val="93CC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23A92385-F96B-45EA-AC14-10C79846C889}"/>
              </a:ext>
            </a:extLst>
          </p:cNvPr>
          <p:cNvSpPr txBox="1"/>
          <p:nvPr/>
        </p:nvSpPr>
        <p:spPr>
          <a:xfrm>
            <a:off x="0" y="6581001"/>
            <a:ext cx="4253865" cy="276999"/>
          </a:xfrm>
          <a:prstGeom prst="rect">
            <a:avLst/>
          </a:prstGeom>
          <a:noFill/>
        </p:spPr>
        <p:txBody>
          <a:bodyPr wrap="square">
            <a:spAutoFit/>
          </a:bodyPr>
          <a:lstStyle/>
          <a:p>
            <a:r>
              <a:rPr lang="en-US" sz="1200" dirty="0"/>
              <a:t>https://nlp.stanford.edu/~johnhew/interpreting-probes.html</a:t>
            </a:r>
          </a:p>
        </p:txBody>
      </p:sp>
    </p:spTree>
    <p:extLst>
      <p:ext uri="{BB962C8B-B14F-4D97-AF65-F5344CB8AC3E}">
        <p14:creationId xmlns:p14="http://schemas.microsoft.com/office/powerpoint/2010/main" val="8226658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Preliminaries: The Probing Confounder Problem</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1982081"/>
          </a:xfrm>
        </p:spPr>
        <p:txBody>
          <a:bodyPr/>
          <a:lstStyle/>
          <a:p>
            <a:r>
              <a:rPr lang="en-US" dirty="0"/>
              <a:t>Probing may leverage signals unrelated to the property </a:t>
            </a:r>
          </a:p>
          <a:p>
            <a:r>
              <a:rPr lang="en-US" dirty="0"/>
              <a:t>Leading to memorize outputs based on the unrelated signals</a:t>
            </a:r>
          </a:p>
          <a:p>
            <a:endParaRPr lang="en-US" i="1" dirty="0"/>
          </a:p>
          <a:p>
            <a:r>
              <a:rPr lang="en-US" i="1" dirty="0"/>
              <a:t>A toy example</a:t>
            </a:r>
          </a:p>
        </p:txBody>
      </p:sp>
      <p:pic>
        <p:nvPicPr>
          <p:cNvPr id="2050" name="Picture 2">
            <a:extLst>
              <a:ext uri="{FF2B5EF4-FFF2-40B4-BE49-F238E27FC236}">
                <a16:creationId xmlns:a16="http://schemas.microsoft.com/office/drawing/2014/main" id="{580FA711-12BD-4ADB-A7C3-D29F4E3D7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860" y="3652981"/>
            <a:ext cx="7947660" cy="28748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6B0CD6B-F8A4-4711-BE33-AD867BF8EE17}"/>
              </a:ext>
            </a:extLst>
          </p:cNvPr>
          <p:cNvSpPr/>
          <p:nvPr/>
        </p:nvSpPr>
        <p:spPr bwMode="auto">
          <a:xfrm>
            <a:off x="7048500" y="5354551"/>
            <a:ext cx="1402080" cy="322350"/>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F99188D6-7B3A-48A5-B2A0-AB7E759AC49D}"/>
              </a:ext>
            </a:extLst>
          </p:cNvPr>
          <p:cNvSpPr txBox="1"/>
          <p:nvPr/>
        </p:nvSpPr>
        <p:spPr>
          <a:xfrm>
            <a:off x="9006840" y="5354551"/>
            <a:ext cx="2019300" cy="307777"/>
          </a:xfrm>
          <a:prstGeom prst="rect">
            <a:avLst/>
          </a:prstGeom>
          <a:noFill/>
        </p:spPr>
        <p:txBody>
          <a:bodyPr wrap="square">
            <a:spAutoFit/>
          </a:bodyPr>
          <a:lstStyle/>
          <a:p>
            <a:r>
              <a:rPr lang="en-US" sz="1400" b="1" dirty="0">
                <a:solidFill>
                  <a:srgbClr val="FF0000"/>
                </a:solidFill>
              </a:rPr>
              <a:t>Poor Representations</a:t>
            </a:r>
          </a:p>
        </p:txBody>
      </p:sp>
      <p:sp>
        <p:nvSpPr>
          <p:cNvPr id="4" name="TextBox 3">
            <a:extLst>
              <a:ext uri="{FF2B5EF4-FFF2-40B4-BE49-F238E27FC236}">
                <a16:creationId xmlns:a16="http://schemas.microsoft.com/office/drawing/2014/main" id="{4F3B751E-60A4-4920-8DA9-4F83BA2CEB75}"/>
              </a:ext>
            </a:extLst>
          </p:cNvPr>
          <p:cNvSpPr txBox="1"/>
          <p:nvPr/>
        </p:nvSpPr>
        <p:spPr>
          <a:xfrm>
            <a:off x="0" y="6581001"/>
            <a:ext cx="4253865" cy="276999"/>
          </a:xfrm>
          <a:prstGeom prst="rect">
            <a:avLst/>
          </a:prstGeom>
          <a:noFill/>
        </p:spPr>
        <p:txBody>
          <a:bodyPr wrap="square">
            <a:spAutoFit/>
          </a:bodyPr>
          <a:lstStyle/>
          <a:p>
            <a:r>
              <a:rPr lang="en-US" sz="1200" dirty="0"/>
              <a:t>https://nlp.stanford.edu/~johnhew/interpreting-probes.html</a:t>
            </a:r>
          </a:p>
        </p:txBody>
      </p:sp>
    </p:spTree>
    <p:extLst>
      <p:ext uri="{BB962C8B-B14F-4D97-AF65-F5344CB8AC3E}">
        <p14:creationId xmlns:p14="http://schemas.microsoft.com/office/powerpoint/2010/main" val="38218335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Preliminaries: The Probing Confounder Problem</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018838" cy="1982081"/>
          </a:xfrm>
        </p:spPr>
        <p:txBody>
          <a:bodyPr/>
          <a:lstStyle/>
          <a:p>
            <a:r>
              <a:rPr lang="en-US" dirty="0"/>
              <a:t>Probing may leverage signals unrelated to the property </a:t>
            </a:r>
          </a:p>
          <a:p>
            <a:r>
              <a:rPr lang="en-US" dirty="0"/>
              <a:t>Leading to memorize outputs based on the unrelated signals</a:t>
            </a:r>
          </a:p>
          <a:p>
            <a:endParaRPr lang="en-US" i="1" dirty="0"/>
          </a:p>
          <a:p>
            <a:r>
              <a:rPr lang="en-US" i="1" dirty="0"/>
              <a:t>A toy example</a:t>
            </a:r>
          </a:p>
        </p:txBody>
      </p:sp>
      <p:pic>
        <p:nvPicPr>
          <p:cNvPr id="3074" name="Picture 2">
            <a:extLst>
              <a:ext uri="{FF2B5EF4-FFF2-40B4-BE49-F238E27FC236}">
                <a16:creationId xmlns:a16="http://schemas.microsoft.com/office/drawing/2014/main" id="{5A6CB386-5D70-4E27-B464-57BCF6878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 y="3710170"/>
            <a:ext cx="8900160" cy="27604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D78891-D2A9-4983-A44C-1FB9D573A89E}"/>
              </a:ext>
            </a:extLst>
          </p:cNvPr>
          <p:cNvSpPr txBox="1"/>
          <p:nvPr/>
        </p:nvSpPr>
        <p:spPr>
          <a:xfrm>
            <a:off x="9822180" y="4780977"/>
            <a:ext cx="2110740" cy="954107"/>
          </a:xfrm>
          <a:prstGeom prst="rect">
            <a:avLst/>
          </a:prstGeom>
          <a:noFill/>
        </p:spPr>
        <p:txBody>
          <a:bodyPr wrap="square">
            <a:spAutoFit/>
          </a:bodyPr>
          <a:lstStyle/>
          <a:p>
            <a:r>
              <a:rPr lang="en-US" sz="1400" b="1" dirty="0"/>
              <a:t>In this example, probing leverages features unrelated to the desired properties</a:t>
            </a:r>
          </a:p>
        </p:txBody>
      </p:sp>
      <p:sp>
        <p:nvSpPr>
          <p:cNvPr id="5" name="TextBox 4">
            <a:extLst>
              <a:ext uri="{FF2B5EF4-FFF2-40B4-BE49-F238E27FC236}">
                <a16:creationId xmlns:a16="http://schemas.microsoft.com/office/drawing/2014/main" id="{14159209-A06C-41DC-8B97-B66D4AD85BDD}"/>
              </a:ext>
            </a:extLst>
          </p:cNvPr>
          <p:cNvSpPr txBox="1"/>
          <p:nvPr/>
        </p:nvSpPr>
        <p:spPr>
          <a:xfrm>
            <a:off x="0" y="6581001"/>
            <a:ext cx="4253865" cy="276999"/>
          </a:xfrm>
          <a:prstGeom prst="rect">
            <a:avLst/>
          </a:prstGeom>
          <a:noFill/>
        </p:spPr>
        <p:txBody>
          <a:bodyPr wrap="square">
            <a:spAutoFit/>
          </a:bodyPr>
          <a:lstStyle/>
          <a:p>
            <a:r>
              <a:rPr lang="en-US" sz="1200" dirty="0"/>
              <a:t>https://nlp.stanford.edu/~johnhew/interpreting-probes.html</a:t>
            </a:r>
          </a:p>
        </p:txBody>
      </p:sp>
    </p:spTree>
    <p:extLst>
      <p:ext uri="{BB962C8B-B14F-4D97-AF65-F5344CB8AC3E}">
        <p14:creationId xmlns:p14="http://schemas.microsoft.com/office/powerpoint/2010/main" val="26666680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Background: Vision-Language Models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2573012"/>
          </a:xfrm>
        </p:spPr>
        <p:txBody>
          <a:bodyPr/>
          <a:lstStyle/>
          <a:p>
            <a:r>
              <a:rPr lang="en-US" dirty="0"/>
              <a:t>Three studied vision-language models in this paper</a:t>
            </a:r>
          </a:p>
          <a:p>
            <a:pPr lvl="1"/>
            <a:r>
              <a:rPr lang="en-US" dirty="0"/>
              <a:t>LXMERT: Learning Cross-Modality Encoder Representations from Transformers, EMNLP 2019</a:t>
            </a:r>
          </a:p>
          <a:p>
            <a:pPr lvl="1"/>
            <a:r>
              <a:rPr lang="en-US" dirty="0"/>
              <a:t>UNITER: </a:t>
            </a:r>
            <a:r>
              <a:rPr lang="en-US" dirty="0" err="1"/>
              <a:t>UNiversal</a:t>
            </a:r>
            <a:r>
              <a:rPr lang="en-US" dirty="0"/>
              <a:t> Image-</a:t>
            </a:r>
            <a:r>
              <a:rPr lang="en-US" dirty="0" err="1"/>
              <a:t>TExt</a:t>
            </a:r>
            <a:r>
              <a:rPr lang="en-US" dirty="0"/>
              <a:t> Representation Learning, ECCV 2020</a:t>
            </a:r>
          </a:p>
          <a:p>
            <a:pPr lvl="1"/>
            <a:r>
              <a:rPr lang="en-US" dirty="0"/>
              <a:t>ViLT: Vision-and-Language Transformer Without Convolution or Region Supervision, ICML 2021</a:t>
            </a:r>
          </a:p>
          <a:p>
            <a:endParaRPr lang="en-US" altLang="zh-CN" dirty="0"/>
          </a:p>
          <a:p>
            <a:r>
              <a:rPr lang="en-US" altLang="zh-CN" dirty="0"/>
              <a:t>A quick summary</a:t>
            </a:r>
            <a:endParaRPr lang="en-US" dirty="0"/>
          </a:p>
        </p:txBody>
      </p:sp>
      <p:graphicFrame>
        <p:nvGraphicFramePr>
          <p:cNvPr id="8" name="Table 8">
            <a:extLst>
              <a:ext uri="{FF2B5EF4-FFF2-40B4-BE49-F238E27FC236}">
                <a16:creationId xmlns:a16="http://schemas.microsoft.com/office/drawing/2014/main" id="{6AAD1EB9-B462-469B-B055-91640289CC27}"/>
              </a:ext>
            </a:extLst>
          </p:cNvPr>
          <p:cNvGraphicFramePr>
            <a:graphicFrameLocks noGrp="1"/>
          </p:cNvGraphicFramePr>
          <p:nvPr>
            <p:extLst>
              <p:ext uri="{D42A27DB-BD31-4B8C-83A1-F6EECF244321}">
                <p14:modId xmlns:p14="http://schemas.microsoft.com/office/powerpoint/2010/main" val="99144392"/>
              </p:ext>
            </p:extLst>
          </p:nvPr>
        </p:nvGraphicFramePr>
        <p:xfrm>
          <a:off x="2124458" y="4907133"/>
          <a:ext cx="5275580" cy="1112520"/>
        </p:xfrm>
        <a:graphic>
          <a:graphicData uri="http://schemas.openxmlformats.org/drawingml/2006/table">
            <a:tbl>
              <a:tblPr firstRow="1" bandRow="1">
                <a:tableStyleId>{5C22544A-7EE6-4342-B048-85BDC9FD1C3A}</a:tableStyleId>
              </a:tblPr>
              <a:tblGrid>
                <a:gridCol w="1633220">
                  <a:extLst>
                    <a:ext uri="{9D8B030D-6E8A-4147-A177-3AD203B41FA5}">
                      <a16:colId xmlns:a16="http://schemas.microsoft.com/office/drawing/2014/main" val="2702340805"/>
                    </a:ext>
                  </a:extLst>
                </a:gridCol>
                <a:gridCol w="1859280">
                  <a:extLst>
                    <a:ext uri="{9D8B030D-6E8A-4147-A177-3AD203B41FA5}">
                      <a16:colId xmlns:a16="http://schemas.microsoft.com/office/drawing/2014/main" val="1837416582"/>
                    </a:ext>
                  </a:extLst>
                </a:gridCol>
                <a:gridCol w="1783080">
                  <a:extLst>
                    <a:ext uri="{9D8B030D-6E8A-4147-A177-3AD203B41FA5}">
                      <a16:colId xmlns:a16="http://schemas.microsoft.com/office/drawing/2014/main" val="1537028721"/>
                    </a:ext>
                  </a:extLst>
                </a:gridCol>
              </a:tblGrid>
              <a:tr h="370840">
                <a:tc>
                  <a:txBody>
                    <a:bodyPr/>
                    <a:lstStyle/>
                    <a:p>
                      <a:pPr algn="ctr"/>
                      <a:endParaRPr lang="en-US" dirty="0"/>
                    </a:p>
                  </a:txBody>
                  <a:tcPr/>
                </a:tc>
                <a:tc>
                  <a:txBody>
                    <a:bodyPr/>
                    <a:lstStyle/>
                    <a:p>
                      <a:pPr algn="ctr"/>
                      <a:r>
                        <a:rPr lang="en-US" dirty="0"/>
                        <a:t>Region Feature</a:t>
                      </a:r>
                    </a:p>
                  </a:txBody>
                  <a:tcPr/>
                </a:tc>
                <a:tc>
                  <a:txBody>
                    <a:bodyPr/>
                    <a:lstStyle/>
                    <a:p>
                      <a:pPr algn="ctr"/>
                      <a:r>
                        <a:rPr lang="en-US" dirty="0"/>
                        <a:t>Linear Feature</a:t>
                      </a:r>
                    </a:p>
                  </a:txBody>
                  <a:tcPr/>
                </a:tc>
                <a:extLst>
                  <a:ext uri="{0D108BD9-81ED-4DB2-BD59-A6C34878D82A}">
                    <a16:rowId xmlns:a16="http://schemas.microsoft.com/office/drawing/2014/main" val="1561421372"/>
                  </a:ext>
                </a:extLst>
              </a:tr>
              <a:tr h="370840">
                <a:tc>
                  <a:txBody>
                    <a:bodyPr/>
                    <a:lstStyle/>
                    <a:p>
                      <a:pPr algn="ctr"/>
                      <a:r>
                        <a:rPr lang="en-US" dirty="0"/>
                        <a:t>Dual Stream</a:t>
                      </a:r>
                    </a:p>
                  </a:txBody>
                  <a:tcPr/>
                </a:tc>
                <a:tc>
                  <a:txBody>
                    <a:bodyPr/>
                    <a:lstStyle/>
                    <a:p>
                      <a:pPr algn="ctr"/>
                      <a:r>
                        <a:rPr lang="en-US" dirty="0"/>
                        <a:t>LXMERT</a:t>
                      </a:r>
                    </a:p>
                  </a:txBody>
                  <a:tcPr/>
                </a:tc>
                <a:tc>
                  <a:txBody>
                    <a:bodyPr/>
                    <a:lstStyle/>
                    <a:p>
                      <a:pPr algn="ctr"/>
                      <a:r>
                        <a:rPr lang="en-US" dirty="0"/>
                        <a:t>-</a:t>
                      </a:r>
                    </a:p>
                  </a:txBody>
                  <a:tcPr/>
                </a:tc>
                <a:extLst>
                  <a:ext uri="{0D108BD9-81ED-4DB2-BD59-A6C34878D82A}">
                    <a16:rowId xmlns:a16="http://schemas.microsoft.com/office/drawing/2014/main" val="592058514"/>
                  </a:ext>
                </a:extLst>
              </a:tr>
              <a:tr h="370840">
                <a:tc>
                  <a:txBody>
                    <a:bodyPr/>
                    <a:lstStyle/>
                    <a:p>
                      <a:pPr algn="ctr"/>
                      <a:r>
                        <a:rPr lang="en-US" altLang="zh-CN" dirty="0"/>
                        <a:t>Single Stream</a:t>
                      </a:r>
                      <a:endParaRPr lang="en-US" dirty="0"/>
                    </a:p>
                  </a:txBody>
                  <a:tcPr/>
                </a:tc>
                <a:tc>
                  <a:txBody>
                    <a:bodyPr/>
                    <a:lstStyle/>
                    <a:p>
                      <a:pPr algn="ctr"/>
                      <a:r>
                        <a:rPr lang="en-US" dirty="0"/>
                        <a:t>UNITER</a:t>
                      </a:r>
                    </a:p>
                  </a:txBody>
                  <a:tcPr/>
                </a:tc>
                <a:tc>
                  <a:txBody>
                    <a:bodyPr/>
                    <a:lstStyle/>
                    <a:p>
                      <a:pPr algn="ctr"/>
                      <a:r>
                        <a:rPr lang="en-US" dirty="0"/>
                        <a:t>ViLT</a:t>
                      </a:r>
                    </a:p>
                  </a:txBody>
                  <a:tcPr/>
                </a:tc>
                <a:extLst>
                  <a:ext uri="{0D108BD9-81ED-4DB2-BD59-A6C34878D82A}">
                    <a16:rowId xmlns:a16="http://schemas.microsoft.com/office/drawing/2014/main" val="2619288719"/>
                  </a:ext>
                </a:extLst>
              </a:tr>
            </a:tbl>
          </a:graphicData>
        </a:graphic>
      </p:graphicFrame>
      <p:grpSp>
        <p:nvGrpSpPr>
          <p:cNvPr id="23" name="Group 22">
            <a:extLst>
              <a:ext uri="{FF2B5EF4-FFF2-40B4-BE49-F238E27FC236}">
                <a16:creationId xmlns:a16="http://schemas.microsoft.com/office/drawing/2014/main" id="{E4BE67E9-F333-409C-895C-0D1A98E55734}"/>
              </a:ext>
            </a:extLst>
          </p:cNvPr>
          <p:cNvGrpSpPr/>
          <p:nvPr/>
        </p:nvGrpSpPr>
        <p:grpSpPr>
          <a:xfrm>
            <a:off x="8103969" y="4907133"/>
            <a:ext cx="3699411" cy="1493667"/>
            <a:chOff x="7907372" y="4310378"/>
            <a:chExt cx="3699411" cy="1493667"/>
          </a:xfrm>
        </p:grpSpPr>
        <p:pic>
          <p:nvPicPr>
            <p:cNvPr id="10" name="Picture 9">
              <a:extLst>
                <a:ext uri="{FF2B5EF4-FFF2-40B4-BE49-F238E27FC236}">
                  <a16:creationId xmlns:a16="http://schemas.microsoft.com/office/drawing/2014/main" id="{3E5E0516-D671-4CDC-A3DC-2C6D429BFD60}"/>
                </a:ext>
              </a:extLst>
            </p:cNvPr>
            <p:cNvPicPr>
              <a:picLocks noChangeAspect="1"/>
            </p:cNvPicPr>
            <p:nvPr/>
          </p:nvPicPr>
          <p:blipFill>
            <a:blip r:embed="rId2"/>
            <a:stretch>
              <a:fillRect/>
            </a:stretch>
          </p:blipFill>
          <p:spPr>
            <a:xfrm>
              <a:off x="7907372" y="4310378"/>
              <a:ext cx="827688" cy="1112522"/>
            </a:xfrm>
            <a:prstGeom prst="rect">
              <a:avLst/>
            </a:prstGeom>
          </p:spPr>
        </p:pic>
        <p:pic>
          <p:nvPicPr>
            <p:cNvPr id="12" name="Picture 11">
              <a:extLst>
                <a:ext uri="{FF2B5EF4-FFF2-40B4-BE49-F238E27FC236}">
                  <a16:creationId xmlns:a16="http://schemas.microsoft.com/office/drawing/2014/main" id="{37243710-890D-49B4-80E9-66092DC33AC1}"/>
                </a:ext>
              </a:extLst>
            </p:cNvPr>
            <p:cNvPicPr>
              <a:picLocks noChangeAspect="1"/>
            </p:cNvPicPr>
            <p:nvPr/>
          </p:nvPicPr>
          <p:blipFill>
            <a:blip r:embed="rId3"/>
            <a:stretch>
              <a:fillRect/>
            </a:stretch>
          </p:blipFill>
          <p:spPr>
            <a:xfrm>
              <a:off x="9530800" y="4310378"/>
              <a:ext cx="1716463" cy="1112522"/>
            </a:xfrm>
            <a:prstGeom prst="rect">
              <a:avLst/>
            </a:prstGeom>
          </p:spPr>
        </p:pic>
        <p:sp>
          <p:nvSpPr>
            <p:cNvPr id="14" name="TextBox 13">
              <a:extLst>
                <a:ext uri="{FF2B5EF4-FFF2-40B4-BE49-F238E27FC236}">
                  <a16:creationId xmlns:a16="http://schemas.microsoft.com/office/drawing/2014/main" id="{40800406-D39B-45A4-A3CD-6013D30F1677}"/>
                </a:ext>
              </a:extLst>
            </p:cNvPr>
            <p:cNvSpPr txBox="1"/>
            <p:nvPr/>
          </p:nvSpPr>
          <p:spPr>
            <a:xfrm>
              <a:off x="8130158" y="5527046"/>
              <a:ext cx="3476625" cy="276999"/>
            </a:xfrm>
            <a:prstGeom prst="rect">
              <a:avLst/>
            </a:prstGeom>
            <a:noFill/>
          </p:spPr>
          <p:txBody>
            <a:bodyPr wrap="square">
              <a:spAutoFit/>
            </a:bodyPr>
            <a:lstStyle/>
            <a:p>
              <a:r>
                <a:rPr lang="en-US" sz="1200" dirty="0"/>
                <a:t>Examples of region feature and linear feature</a:t>
              </a:r>
            </a:p>
          </p:txBody>
        </p:sp>
        <p:sp>
          <p:nvSpPr>
            <p:cNvPr id="16" name="TextBox 15">
              <a:extLst>
                <a:ext uri="{FF2B5EF4-FFF2-40B4-BE49-F238E27FC236}">
                  <a16:creationId xmlns:a16="http://schemas.microsoft.com/office/drawing/2014/main" id="{806AB94E-232C-497E-B2AB-B3FCFA22CD09}"/>
                </a:ext>
              </a:extLst>
            </p:cNvPr>
            <p:cNvSpPr txBox="1"/>
            <p:nvPr/>
          </p:nvSpPr>
          <p:spPr>
            <a:xfrm>
              <a:off x="8936418" y="4760714"/>
              <a:ext cx="393023" cy="369332"/>
            </a:xfrm>
            <a:prstGeom prst="rect">
              <a:avLst/>
            </a:prstGeom>
            <a:noFill/>
          </p:spPr>
          <p:txBody>
            <a:bodyPr wrap="square">
              <a:spAutoFit/>
            </a:bodyPr>
            <a:lstStyle/>
            <a:p>
              <a:r>
                <a:rPr lang="en-US" sz="1800" dirty="0"/>
                <a:t>vs</a:t>
              </a:r>
              <a:endParaRPr lang="en-US" dirty="0"/>
            </a:p>
          </p:txBody>
        </p:sp>
      </p:grpSp>
      <p:cxnSp>
        <p:nvCxnSpPr>
          <p:cNvPr id="18" name="Straight Arrow Connector 17">
            <a:extLst>
              <a:ext uri="{FF2B5EF4-FFF2-40B4-BE49-F238E27FC236}">
                <a16:creationId xmlns:a16="http://schemas.microsoft.com/office/drawing/2014/main" id="{A5850289-413B-455E-87C0-79B469C94D79}"/>
              </a:ext>
            </a:extLst>
          </p:cNvPr>
          <p:cNvCxnSpPr/>
          <p:nvPr/>
        </p:nvCxnSpPr>
        <p:spPr>
          <a:xfrm>
            <a:off x="1797685" y="4645645"/>
            <a:ext cx="5806440" cy="0"/>
          </a:xfrm>
          <a:prstGeom prst="straightConnector1">
            <a:avLst/>
          </a:prstGeom>
          <a:ln w="158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AD9A20-AA20-4AC9-9D46-EE86DA4ADBBD}"/>
              </a:ext>
            </a:extLst>
          </p:cNvPr>
          <p:cNvCxnSpPr>
            <a:cxnSpLocks/>
          </p:cNvCxnSpPr>
          <p:nvPr/>
        </p:nvCxnSpPr>
        <p:spPr>
          <a:xfrm>
            <a:off x="1797685" y="4645645"/>
            <a:ext cx="0" cy="1610375"/>
          </a:xfrm>
          <a:prstGeom prst="straightConnector1">
            <a:avLst/>
          </a:prstGeom>
          <a:ln w="158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36DB1B-DFC6-4FEE-B24D-FA015B407665}"/>
              </a:ext>
            </a:extLst>
          </p:cNvPr>
          <p:cNvSpPr txBox="1"/>
          <p:nvPr/>
        </p:nvSpPr>
        <p:spPr>
          <a:xfrm>
            <a:off x="4028440" y="4360891"/>
            <a:ext cx="1678940" cy="276999"/>
          </a:xfrm>
          <a:prstGeom prst="rect">
            <a:avLst/>
          </a:prstGeom>
          <a:noFill/>
        </p:spPr>
        <p:txBody>
          <a:bodyPr wrap="square">
            <a:spAutoFit/>
          </a:bodyPr>
          <a:lstStyle/>
          <a:p>
            <a:r>
              <a:rPr lang="en-US" sz="1200" dirty="0"/>
              <a:t>More unified, Simpler</a:t>
            </a:r>
          </a:p>
        </p:txBody>
      </p:sp>
      <p:sp>
        <p:nvSpPr>
          <p:cNvPr id="27" name="TextBox 26">
            <a:extLst>
              <a:ext uri="{FF2B5EF4-FFF2-40B4-BE49-F238E27FC236}">
                <a16:creationId xmlns:a16="http://schemas.microsoft.com/office/drawing/2014/main" id="{907FAB59-B882-4EE7-9A12-EB31AA6622CB}"/>
              </a:ext>
            </a:extLst>
          </p:cNvPr>
          <p:cNvSpPr txBox="1"/>
          <p:nvPr/>
        </p:nvSpPr>
        <p:spPr>
          <a:xfrm>
            <a:off x="584200" y="5403635"/>
            <a:ext cx="1213485" cy="461665"/>
          </a:xfrm>
          <a:prstGeom prst="rect">
            <a:avLst/>
          </a:prstGeom>
          <a:noFill/>
        </p:spPr>
        <p:txBody>
          <a:bodyPr wrap="square">
            <a:spAutoFit/>
          </a:bodyPr>
          <a:lstStyle/>
          <a:p>
            <a:pPr algn="r"/>
            <a:r>
              <a:rPr lang="en-US" sz="1200" dirty="0"/>
              <a:t>More unified, Simpler</a:t>
            </a:r>
          </a:p>
        </p:txBody>
      </p:sp>
    </p:spTree>
    <p:extLst>
      <p:ext uri="{BB962C8B-B14F-4D97-AF65-F5344CB8AC3E}">
        <p14:creationId xmlns:p14="http://schemas.microsoft.com/office/powerpoint/2010/main" val="14549567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Background: Vision-Language Models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5158335"/>
          </a:xfrm>
        </p:spPr>
        <p:txBody>
          <a:bodyPr/>
          <a:lstStyle/>
          <a:p>
            <a:r>
              <a:rPr lang="en-US" dirty="0"/>
              <a:t>LXMERT</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pPr lvl="1"/>
            <a:r>
              <a:rPr lang="en-US" dirty="0"/>
              <a:t>Dual Stream, </a:t>
            </a:r>
            <a:r>
              <a:rPr lang="en-US" altLang="zh-CN" dirty="0"/>
              <a:t>R</a:t>
            </a:r>
            <a:r>
              <a:rPr lang="en-US" dirty="0"/>
              <a:t>egion Feature</a:t>
            </a:r>
          </a:p>
          <a:p>
            <a:pPr lvl="1"/>
            <a:r>
              <a:rPr lang="en-US" dirty="0"/>
              <a:t>Objects detected by Faster R-CNN</a:t>
            </a:r>
          </a:p>
          <a:p>
            <a:pPr lvl="1"/>
            <a:r>
              <a:rPr lang="en-US" dirty="0"/>
              <a:t>Experimented on VQA, GQA, NLVR</a:t>
            </a:r>
          </a:p>
        </p:txBody>
      </p:sp>
      <p:pic>
        <p:nvPicPr>
          <p:cNvPr id="5" name="Picture 4">
            <a:extLst>
              <a:ext uri="{FF2B5EF4-FFF2-40B4-BE49-F238E27FC236}">
                <a16:creationId xmlns:a16="http://schemas.microsoft.com/office/drawing/2014/main" id="{CA83B50B-2BDD-45C0-8546-506BB5711101}"/>
              </a:ext>
            </a:extLst>
          </p:cNvPr>
          <p:cNvPicPr>
            <a:picLocks noChangeAspect="1"/>
          </p:cNvPicPr>
          <p:nvPr/>
        </p:nvPicPr>
        <p:blipFill>
          <a:blip r:embed="rId2"/>
          <a:stretch>
            <a:fillRect/>
          </a:stretch>
        </p:blipFill>
        <p:spPr>
          <a:xfrm>
            <a:off x="846156" y="2051315"/>
            <a:ext cx="10262534" cy="3153146"/>
          </a:xfrm>
          <a:prstGeom prst="rect">
            <a:avLst/>
          </a:prstGeom>
        </p:spPr>
      </p:pic>
    </p:spTree>
    <p:extLst>
      <p:ext uri="{BB962C8B-B14F-4D97-AF65-F5344CB8AC3E}">
        <p14:creationId xmlns:p14="http://schemas.microsoft.com/office/powerpoint/2010/main" val="1737956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ltLang="zh-CN" dirty="0"/>
              <a:t>Background: Vision-Language Models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11219180" cy="5158335"/>
          </a:xfrm>
        </p:spPr>
        <p:txBody>
          <a:bodyPr/>
          <a:lstStyle/>
          <a:p>
            <a:r>
              <a:rPr lang="en-US" dirty="0"/>
              <a:t>UNITER</a:t>
            </a:r>
          </a:p>
          <a:p>
            <a:endParaRPr lang="en-US" dirty="0"/>
          </a:p>
          <a:p>
            <a:endParaRPr lang="en-US" dirty="0"/>
          </a:p>
          <a:p>
            <a:endParaRPr lang="en-US" dirty="0"/>
          </a:p>
          <a:p>
            <a:endParaRPr lang="en-US" dirty="0"/>
          </a:p>
          <a:p>
            <a:endParaRPr lang="en-US" dirty="0"/>
          </a:p>
          <a:p>
            <a:endParaRPr lang="en-US" dirty="0"/>
          </a:p>
          <a:p>
            <a:endParaRPr lang="en-US" dirty="0"/>
          </a:p>
          <a:p>
            <a:pPr lvl="1"/>
            <a:r>
              <a:rPr lang="en-US" dirty="0"/>
              <a:t>Single Stream, </a:t>
            </a:r>
            <a:r>
              <a:rPr lang="en-US" altLang="zh-CN" dirty="0"/>
              <a:t>R</a:t>
            </a:r>
            <a:r>
              <a:rPr lang="en-US" dirty="0"/>
              <a:t>egion Feature</a:t>
            </a:r>
          </a:p>
          <a:p>
            <a:pPr lvl="1"/>
            <a:r>
              <a:rPr lang="en-US" dirty="0"/>
              <a:t>Objects detected by Faster R-CNN</a:t>
            </a:r>
          </a:p>
          <a:p>
            <a:pPr lvl="1"/>
            <a:r>
              <a:rPr lang="en-US" dirty="0"/>
              <a:t>Experimented on VQA, Visual Entailment, NLVR, VCR, REC, Image-Text Retrieval</a:t>
            </a:r>
          </a:p>
        </p:txBody>
      </p:sp>
      <p:pic>
        <p:nvPicPr>
          <p:cNvPr id="6" name="Picture 5">
            <a:extLst>
              <a:ext uri="{FF2B5EF4-FFF2-40B4-BE49-F238E27FC236}">
                <a16:creationId xmlns:a16="http://schemas.microsoft.com/office/drawing/2014/main" id="{40C5AA84-9FB3-479B-8D45-550F0C28641F}"/>
              </a:ext>
            </a:extLst>
          </p:cNvPr>
          <p:cNvPicPr>
            <a:picLocks noChangeAspect="1"/>
          </p:cNvPicPr>
          <p:nvPr/>
        </p:nvPicPr>
        <p:blipFill>
          <a:blip r:embed="rId2"/>
          <a:stretch>
            <a:fillRect/>
          </a:stretch>
        </p:blipFill>
        <p:spPr>
          <a:xfrm>
            <a:off x="967740" y="1885696"/>
            <a:ext cx="8976360" cy="3590544"/>
          </a:xfrm>
          <a:prstGeom prst="rect">
            <a:avLst/>
          </a:prstGeom>
        </p:spPr>
      </p:pic>
    </p:spTree>
    <p:extLst>
      <p:ext uri="{BB962C8B-B14F-4D97-AF65-F5344CB8AC3E}">
        <p14:creationId xmlns:p14="http://schemas.microsoft.com/office/powerpoint/2010/main" val="1940382170"/>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档" ma:contentTypeID="0x0101003CCBBE99590A7A4A93C1CFB29C56B0F4" ma:contentTypeVersion="4" ma:contentTypeDescription="新建文档。" ma:contentTypeScope="" ma:versionID="63e510ce7c56e8c6d3e1eac434f168f7">
  <xsd:schema xmlns:xsd="http://www.w3.org/2001/XMLSchema" xmlns:xs="http://www.w3.org/2001/XMLSchema" xmlns:p="http://schemas.microsoft.com/office/2006/metadata/properties" xmlns:ns2="f0375dd4-3e73-4a11-8ab4-05910697eb74" xmlns:ns3="08e84658-33ce-4c8d-a03d-dc642cfac230" targetNamespace="http://schemas.microsoft.com/office/2006/metadata/properties" ma:root="true" ma:fieldsID="fe270051cda0c5b6f0b78bf3b52b9654" ns2:_="" ns3:_="">
    <xsd:import namespace="f0375dd4-3e73-4a11-8ab4-05910697eb74"/>
    <xsd:import namespace="08e84658-33ce-4c8d-a03d-dc642cfac23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375dd4-3e73-4a11-8ab4-05910697eb74" elementFormDefault="qualified">
    <xsd:import namespace="http://schemas.microsoft.com/office/2006/documentManagement/types"/>
    <xsd:import namespace="http://schemas.microsoft.com/office/infopath/2007/PartnerControls"/>
    <xsd:element name="SharedWithUsers" ma:index="8" nillable="true" ma:displayName="共享对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享对象详细信息"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8e84658-33ce-4c8d-a03d-dc642cfac23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21EEE1-C9D1-4DFE-A389-18D8EAFEAF5D}">
  <ds:schemaRefs>
    <ds:schemaRef ds:uri="http://purl.org/dc/term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www.w3.org/XML/1998/namespace"/>
    <ds:schemaRef ds:uri="f0375dd4-3e73-4a11-8ab4-05910697eb74"/>
    <ds:schemaRef ds:uri="08e84658-33ce-4c8d-a03d-dc642cfac230"/>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2EBFCFDA-53D0-48C8-A547-6556436D8486}">
  <ds:schemaRefs>
    <ds:schemaRef ds:uri="http://schemas.microsoft.com/sharepoint/v3/contenttype/forms"/>
  </ds:schemaRefs>
</ds:datastoreItem>
</file>

<file path=customXml/itemProps3.xml><?xml version="1.0" encoding="utf-8"?>
<ds:datastoreItem xmlns:ds="http://schemas.openxmlformats.org/officeDocument/2006/customXml" ds:itemID="{5600F0AA-A331-4B5A-A0B8-C8495B7BF4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375dd4-3e73-4a11-8ab4-05910697eb74"/>
    <ds:schemaRef ds:uri="08e84658-33ce-4c8d-a03d-dc642cfac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958</TotalTime>
  <Words>1663</Words>
  <Application>Microsoft Office PowerPoint</Application>
  <PresentationFormat>Widescreen</PresentationFormat>
  <Paragraphs>346</Paragraphs>
  <Slides>29</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Consolas</vt:lpstr>
      <vt:lpstr>Segoe UI</vt:lpstr>
      <vt:lpstr>Segoe UI Semibold</vt:lpstr>
      <vt:lpstr>Times New Roman</vt:lpstr>
      <vt:lpstr>Wingdings</vt:lpstr>
      <vt:lpstr>White Template</vt:lpstr>
      <vt:lpstr>Are Vision-Language Transformers Learning Multimodal Representations? A Probing Perspective.</vt:lpstr>
      <vt:lpstr>The Question</vt:lpstr>
      <vt:lpstr>Preliminaries: Probing</vt:lpstr>
      <vt:lpstr>Preliminaries: Probing</vt:lpstr>
      <vt:lpstr>Preliminaries: The Probing Confounder Problem</vt:lpstr>
      <vt:lpstr>Preliminaries: The Probing Confounder Problem</vt:lpstr>
      <vt:lpstr>Background: Vision-Language Models</vt:lpstr>
      <vt:lpstr>Background: Vision-Language Models</vt:lpstr>
      <vt:lpstr>Background: Vision-Language Models</vt:lpstr>
      <vt:lpstr>Background: Vision-Language Models</vt:lpstr>
      <vt:lpstr>Background: Vision-Language Models</vt:lpstr>
      <vt:lpstr>Background: Vision-Language Models</vt:lpstr>
      <vt:lpstr>Background: Vision-Language Models</vt:lpstr>
      <vt:lpstr>Analysis Methodology: Framework</vt:lpstr>
      <vt:lpstr>Analysis Methodology: Framework</vt:lpstr>
      <vt:lpstr>Analysis Methodology: Probing Tasks</vt:lpstr>
      <vt:lpstr>Analysis Methodology: Probing Tasks</vt:lpstr>
      <vt:lpstr>Analysis Methodology: Probing Tasks</vt:lpstr>
      <vt:lpstr>Analysis Methodology: Probing Tasks</vt:lpstr>
      <vt:lpstr>Analysis Methodology: Probing Tasks</vt:lpstr>
      <vt:lpstr>Experiment: Model Setup</vt:lpstr>
      <vt:lpstr>Experiment: Results</vt:lpstr>
      <vt:lpstr>Experiment: Results of Pre-trained Models</vt:lpstr>
      <vt:lpstr>Experiment: Results of Pre-trained Models</vt:lpstr>
      <vt:lpstr>Experiment: Results of Pre-trained Models</vt:lpstr>
      <vt:lpstr>Experiment: Results of Pre-trained Models</vt:lpstr>
      <vt:lpstr>Experiment: Discussion</vt:lpstr>
      <vt:lpstr>Conclusion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a Unified View of Parameter-Efficient Transfer Learning</dc:title>
  <dc:subject/>
  <dc:creator>Yiheng Xu</dc:creator>
  <cp:keywords/>
  <dc:description/>
  <cp:lastModifiedBy>Haoyu Song</cp:lastModifiedBy>
  <cp:revision>1</cp:revision>
  <dcterms:created xsi:type="dcterms:W3CDTF">2021-10-22T01:51:03Z</dcterms:created>
  <dcterms:modified xsi:type="dcterms:W3CDTF">2022-02-18T04:15:14Z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0x0101003CCBBE99590A7A4A93C1CFB29C56B0F4</vt:lpwstr>
  </property>
</Properties>
</file>